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40"/>
  </p:notesMasterIdLst>
  <p:sldIdLst>
    <p:sldId id="312" r:id="rId2"/>
    <p:sldId id="263" r:id="rId3"/>
    <p:sldId id="313" r:id="rId4"/>
    <p:sldId id="265" r:id="rId5"/>
    <p:sldId id="314" r:id="rId6"/>
    <p:sldId id="315" r:id="rId7"/>
    <p:sldId id="316" r:id="rId8"/>
    <p:sldId id="319" r:id="rId9"/>
    <p:sldId id="260" r:id="rId10"/>
    <p:sldId id="320" r:id="rId11"/>
    <p:sldId id="318" r:id="rId12"/>
    <p:sldId id="321" r:id="rId13"/>
    <p:sldId id="268" r:id="rId14"/>
    <p:sldId id="290" r:id="rId15"/>
    <p:sldId id="289" r:id="rId16"/>
    <p:sldId id="322" r:id="rId17"/>
    <p:sldId id="270" r:id="rId18"/>
    <p:sldId id="329" r:id="rId19"/>
    <p:sldId id="271" r:id="rId20"/>
    <p:sldId id="272" r:id="rId21"/>
    <p:sldId id="330" r:id="rId22"/>
    <p:sldId id="274" r:id="rId23"/>
    <p:sldId id="275" r:id="rId24"/>
    <p:sldId id="276" r:id="rId25"/>
    <p:sldId id="285" r:id="rId26"/>
    <p:sldId id="277" r:id="rId27"/>
    <p:sldId id="279" r:id="rId28"/>
    <p:sldId id="331" r:id="rId29"/>
    <p:sldId id="283" r:id="rId30"/>
    <p:sldId id="286" r:id="rId31"/>
    <p:sldId id="326" r:id="rId32"/>
    <p:sldId id="323" r:id="rId33"/>
    <p:sldId id="324" r:id="rId34"/>
    <p:sldId id="327" r:id="rId35"/>
    <p:sldId id="325" r:id="rId36"/>
    <p:sldId id="332" r:id="rId37"/>
    <p:sldId id="311" r:id="rId38"/>
    <p:sldId id="32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9332" autoAdjust="0"/>
  </p:normalViewPr>
  <p:slideViewPr>
    <p:cSldViewPr snapToGrid="0">
      <p:cViewPr varScale="1">
        <p:scale>
          <a:sx n="101" d="100"/>
          <a:sy n="101" d="100"/>
        </p:scale>
        <p:origin x="12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Pulpit\cyberprzemoc-zestawieni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Pulpit\cyberprzemoc-zestawieni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Pulpit\cyberprzemoc-zestawieni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Pulpit\cyberprzemoc-zestawieni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Pulpit\cyberprzemoc-zestawieni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Pulpit\cyberprzemoc-zestawieni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Pulpit\cyberprzemoc-zestawieni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Pulpit\cyberprzemoc-zestawieni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Pulpit\cyberprzemoc-zestawieni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Pulpit\cyberprzemoc-zestawieni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Pulpit\cyberprzemoc-zestawieni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Pulpit\cyberprzemoc-zestawieni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Pulpit\cyberprzemoc-zestawien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1277300250858"/>
          <c:y val="7.4626459938812756E-2"/>
          <c:w val="0.85028160976457678"/>
          <c:h val="0.67192436043989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Arkusz4!$A$6</c:f>
              <c:strCache>
                <c:ptCount val="1"/>
                <c:pt idx="0">
                  <c:v>a) tak</c:v>
                </c:pt>
              </c:strCache>
            </c:strRef>
          </c:tx>
          <c:invertIfNegative val="0"/>
          <c:cat>
            <c:strRef>
              <c:f>Arkusz4!$A$17:$A$19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Arkusz4!$B$6:$D$6</c:f>
              <c:numCache>
                <c:formatCode>0%</c:formatCode>
                <c:ptCount val="3"/>
                <c:pt idx="0">
                  <c:v>0.73000000000000065</c:v>
                </c:pt>
                <c:pt idx="1">
                  <c:v>0.74000000000000321</c:v>
                </c:pt>
                <c:pt idx="2">
                  <c:v>0.87000000000000322</c:v>
                </c:pt>
              </c:numCache>
            </c:numRef>
          </c:val>
        </c:ser>
        <c:ser>
          <c:idx val="1"/>
          <c:order val="1"/>
          <c:tx>
            <c:strRef>
              <c:f>Arkusz4!$A$7</c:f>
              <c:strCache>
                <c:ptCount val="1"/>
                <c:pt idx="0">
                  <c:v>b) nie</c:v>
                </c:pt>
              </c:strCache>
            </c:strRef>
          </c:tx>
          <c:invertIfNegative val="0"/>
          <c:cat>
            <c:strRef>
              <c:f>Arkusz4!$A$17:$A$19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Arkusz4!$B$7:$D$7</c:f>
              <c:numCache>
                <c:formatCode>0%</c:formatCode>
                <c:ptCount val="3"/>
                <c:pt idx="0">
                  <c:v>0.28000000000000008</c:v>
                </c:pt>
                <c:pt idx="1">
                  <c:v>0.39000000000000185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5227440"/>
        <c:axId val="1275234512"/>
      </c:barChart>
      <c:catAx>
        <c:axId val="127522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75234512"/>
        <c:crosses val="autoZero"/>
        <c:auto val="1"/>
        <c:lblAlgn val="ctr"/>
        <c:lblOffset val="100"/>
        <c:noMultiLvlLbl val="0"/>
      </c:catAx>
      <c:valAx>
        <c:axId val="12752345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752274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Arkusz7!$A$8</c:f>
              <c:strCache>
                <c:ptCount val="1"/>
                <c:pt idx="0">
                  <c:v>wiem</c:v>
                </c:pt>
              </c:strCache>
            </c:strRef>
          </c:tx>
          <c:invertIfNegative val="0"/>
          <c:cat>
            <c:strRef>
              <c:f>Arkusz7!$E$4:$E$6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Arkusz7!$B$8:$D$8</c:f>
              <c:numCache>
                <c:formatCode>0%</c:formatCode>
                <c:ptCount val="3"/>
                <c:pt idx="0">
                  <c:v>0.93</c:v>
                </c:pt>
                <c:pt idx="1">
                  <c:v>0.88</c:v>
                </c:pt>
                <c:pt idx="2">
                  <c:v>0.95000000000000062</c:v>
                </c:pt>
              </c:numCache>
            </c:numRef>
          </c:val>
        </c:ser>
        <c:ser>
          <c:idx val="1"/>
          <c:order val="1"/>
          <c:tx>
            <c:strRef>
              <c:f>Arkusz7!$A$9</c:f>
              <c:strCache>
                <c:ptCount val="1"/>
                <c:pt idx="0">
                  <c:v>nie wiem</c:v>
                </c:pt>
              </c:strCache>
            </c:strRef>
          </c:tx>
          <c:invertIfNegative val="0"/>
          <c:cat>
            <c:strRef>
              <c:f>Arkusz7!$E$4:$E$6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Arkusz7!$B$9:$D$9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0.12000000000000002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671888"/>
        <c:axId val="1280675152"/>
      </c:barChart>
      <c:catAx>
        <c:axId val="1280671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80675152"/>
        <c:crosses val="autoZero"/>
        <c:auto val="1"/>
        <c:lblAlgn val="ctr"/>
        <c:lblOffset val="100"/>
        <c:noMultiLvlLbl val="0"/>
      </c:catAx>
      <c:valAx>
        <c:axId val="128067515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2806718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pl-PL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Arkusz7!$A$12</c:f>
              <c:strCache>
                <c:ptCount val="1"/>
                <c:pt idx="0">
                  <c:v>tak, np. u pedagoga szkolnego, wychowawczy, nauczyciela, w policji, na serwisach internetowych</c:v>
                </c:pt>
              </c:strCache>
            </c:strRef>
          </c:tx>
          <c:invertIfNegative val="0"/>
          <c:cat>
            <c:strRef>
              <c:f>Arkusz7!$E$4:$E$5</c:f>
              <c:strCache>
                <c:ptCount val="2"/>
                <c:pt idx="0">
                  <c:v>uczeń</c:v>
                </c:pt>
                <c:pt idx="1">
                  <c:v>rodzice</c:v>
                </c:pt>
              </c:strCache>
            </c:strRef>
          </c:cat>
          <c:val>
            <c:numRef>
              <c:f>Arkusz7!$B$12:$C$12</c:f>
              <c:numCache>
                <c:formatCode>0%</c:formatCode>
                <c:ptCount val="2"/>
                <c:pt idx="0">
                  <c:v>0.9</c:v>
                </c:pt>
                <c:pt idx="1">
                  <c:v>0.85000000000000064</c:v>
                </c:pt>
              </c:numCache>
            </c:numRef>
          </c:val>
        </c:ser>
        <c:ser>
          <c:idx val="1"/>
          <c:order val="1"/>
          <c:tx>
            <c:strRef>
              <c:f>Arkusz7!$A$13</c:f>
              <c:strCache>
                <c:ptCount val="1"/>
                <c:pt idx="0">
                  <c:v>nie wiem</c:v>
                </c:pt>
              </c:strCache>
            </c:strRef>
          </c:tx>
          <c:invertIfNegative val="0"/>
          <c:cat>
            <c:strRef>
              <c:f>Arkusz7!$E$4:$E$5</c:f>
              <c:strCache>
                <c:ptCount val="2"/>
                <c:pt idx="0">
                  <c:v>uczeń</c:v>
                </c:pt>
                <c:pt idx="1">
                  <c:v>rodzice</c:v>
                </c:pt>
              </c:strCache>
            </c:strRef>
          </c:cat>
          <c:val>
            <c:numRef>
              <c:f>Arkusz7!$B$13:$C$13</c:f>
              <c:numCache>
                <c:formatCode>0%</c:formatCode>
                <c:ptCount val="2"/>
                <c:pt idx="0">
                  <c:v>0.1</c:v>
                </c:pt>
                <c:pt idx="1">
                  <c:v>0.15000000000000022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678960"/>
        <c:axId val="1280684944"/>
      </c:barChart>
      <c:catAx>
        <c:axId val="1280678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80684944"/>
        <c:crosses val="autoZero"/>
        <c:auto val="1"/>
        <c:lblAlgn val="ctr"/>
        <c:lblOffset val="100"/>
        <c:noMultiLvlLbl val="0"/>
      </c:catAx>
      <c:valAx>
        <c:axId val="12806849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806789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pl-PL"/>
          </a:p>
        </c:txPr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Arkusz7!$A$15</c:f>
              <c:strCache>
                <c:ptCount val="1"/>
                <c:pt idx="0">
                  <c:v>wiem</c:v>
                </c:pt>
              </c:strCache>
            </c:strRef>
          </c:tx>
          <c:invertIfNegative val="0"/>
          <c:cat>
            <c:strRef>
              <c:f>Arkusz7!$E$4:$E$5</c:f>
              <c:strCache>
                <c:ptCount val="2"/>
                <c:pt idx="0">
                  <c:v>uczeń</c:v>
                </c:pt>
                <c:pt idx="1">
                  <c:v>rodzice</c:v>
                </c:pt>
              </c:strCache>
            </c:strRef>
          </c:cat>
          <c:val>
            <c:numRef>
              <c:f>Arkusz7!$B$15:$C$15</c:f>
              <c:numCache>
                <c:formatCode>0%</c:formatCode>
                <c:ptCount val="2"/>
                <c:pt idx="0">
                  <c:v>0.88</c:v>
                </c:pt>
                <c:pt idx="1">
                  <c:v>0.76000000000000101</c:v>
                </c:pt>
              </c:numCache>
            </c:numRef>
          </c:val>
        </c:ser>
        <c:ser>
          <c:idx val="1"/>
          <c:order val="1"/>
          <c:tx>
            <c:strRef>
              <c:f>Arkusz7!$A$16</c:f>
              <c:strCache>
                <c:ptCount val="1"/>
                <c:pt idx="0">
                  <c:v>nie wiem</c:v>
                </c:pt>
              </c:strCache>
            </c:strRef>
          </c:tx>
          <c:invertIfNegative val="0"/>
          <c:cat>
            <c:strRef>
              <c:f>Arkusz7!$E$4:$E$5</c:f>
              <c:strCache>
                <c:ptCount val="2"/>
                <c:pt idx="0">
                  <c:v>uczeń</c:v>
                </c:pt>
                <c:pt idx="1">
                  <c:v>rodzice</c:v>
                </c:pt>
              </c:strCache>
            </c:strRef>
          </c:cat>
          <c:val>
            <c:numRef>
              <c:f>Arkusz7!$B$16:$C$16</c:f>
              <c:numCache>
                <c:formatCode>0%</c:formatCode>
                <c:ptCount val="2"/>
                <c:pt idx="0">
                  <c:v>0.12000000000000002</c:v>
                </c:pt>
                <c:pt idx="1">
                  <c:v>0.24000000000000021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674608"/>
        <c:axId val="1280686032"/>
      </c:barChart>
      <c:catAx>
        <c:axId val="1280674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80686032"/>
        <c:crosses val="autoZero"/>
        <c:auto val="1"/>
        <c:lblAlgn val="ctr"/>
        <c:lblOffset val="100"/>
        <c:noMultiLvlLbl val="0"/>
      </c:catAx>
      <c:valAx>
        <c:axId val="128068603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806746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Arkusz7!$A$12</c:f>
              <c:strCache>
                <c:ptCount val="1"/>
                <c:pt idx="0">
                  <c:v>tak, np. u pedagoga szkolnego, wychowawczy, nauczyciela, w policji, na serwisach internetowych</c:v>
                </c:pt>
              </c:strCache>
            </c:strRef>
          </c:tx>
          <c:invertIfNegative val="0"/>
          <c:cat>
            <c:strRef>
              <c:f>Arkusz7!$E$4:$E$5</c:f>
              <c:strCache>
                <c:ptCount val="2"/>
                <c:pt idx="0">
                  <c:v>uczeń</c:v>
                </c:pt>
                <c:pt idx="1">
                  <c:v>rodzice</c:v>
                </c:pt>
              </c:strCache>
            </c:strRef>
          </c:cat>
          <c:val>
            <c:numRef>
              <c:f>Arkusz7!$B$12:$C$12</c:f>
              <c:numCache>
                <c:formatCode>0%</c:formatCode>
                <c:ptCount val="2"/>
                <c:pt idx="0">
                  <c:v>0.9</c:v>
                </c:pt>
                <c:pt idx="1">
                  <c:v>0.85000000000000064</c:v>
                </c:pt>
              </c:numCache>
            </c:numRef>
          </c:val>
        </c:ser>
        <c:ser>
          <c:idx val="1"/>
          <c:order val="1"/>
          <c:tx>
            <c:strRef>
              <c:f>Arkusz7!$A$13</c:f>
              <c:strCache>
                <c:ptCount val="1"/>
                <c:pt idx="0">
                  <c:v>nie wiem</c:v>
                </c:pt>
              </c:strCache>
            </c:strRef>
          </c:tx>
          <c:invertIfNegative val="0"/>
          <c:cat>
            <c:strRef>
              <c:f>Arkusz7!$E$4:$E$5</c:f>
              <c:strCache>
                <c:ptCount val="2"/>
                <c:pt idx="0">
                  <c:v>uczeń</c:v>
                </c:pt>
                <c:pt idx="1">
                  <c:v>rodzice</c:v>
                </c:pt>
              </c:strCache>
            </c:strRef>
          </c:cat>
          <c:val>
            <c:numRef>
              <c:f>Arkusz7!$B$13:$C$13</c:f>
              <c:numCache>
                <c:formatCode>0%</c:formatCode>
                <c:ptCount val="2"/>
                <c:pt idx="0">
                  <c:v>0.1</c:v>
                </c:pt>
                <c:pt idx="1">
                  <c:v>0.15000000000000022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683312"/>
        <c:axId val="1280672432"/>
      </c:barChart>
      <c:catAx>
        <c:axId val="1280683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80672432"/>
        <c:crosses val="autoZero"/>
        <c:auto val="1"/>
        <c:lblAlgn val="ctr"/>
        <c:lblOffset val="100"/>
        <c:noMultiLvlLbl val="0"/>
      </c:catAx>
      <c:valAx>
        <c:axId val="128067243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806833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pl-PL"/>
          </a:p>
        </c:txPr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Arkusz4!$A$17</c:f>
              <c:strCache>
                <c:ptCount val="1"/>
                <c:pt idx="0">
                  <c:v>uczeń</c:v>
                </c:pt>
              </c:strCache>
            </c:strRef>
          </c:tx>
          <c:invertIfNegative val="0"/>
          <c:cat>
            <c:strRef>
              <c:f>Arkusz4!$A$9:$A$15</c:f>
              <c:strCache>
                <c:ptCount val="7"/>
                <c:pt idx="0">
                  <c:v>korzystam z poczty e-mail</c:v>
                </c:pt>
                <c:pt idx="1">
                  <c:v>wyszukuję informacje do nauki</c:v>
                </c:pt>
                <c:pt idx="2">
                  <c:v>korzystam z portali społecznościowych</c:v>
                </c:pt>
                <c:pt idx="3">
                  <c:v>gram w gry online</c:v>
                </c:pt>
                <c:pt idx="4">
                  <c:v>używam skype czy gg</c:v>
                </c:pt>
                <c:pt idx="5">
                  <c:v>mam własny blog lub stronę internetową</c:v>
                </c:pt>
                <c:pt idx="6">
                  <c:v> inne możliwości, jakie? Filmy, muzyka, zakupy</c:v>
                </c:pt>
              </c:strCache>
            </c:strRef>
          </c:cat>
          <c:val>
            <c:numRef>
              <c:f>Arkusz4!$B$9:$B$15</c:f>
              <c:numCache>
                <c:formatCode>0%</c:formatCode>
                <c:ptCount val="7"/>
                <c:pt idx="0">
                  <c:v>0.41000000000000031</c:v>
                </c:pt>
                <c:pt idx="1">
                  <c:v>0.55000000000000004</c:v>
                </c:pt>
                <c:pt idx="2">
                  <c:v>0.72000000000000064</c:v>
                </c:pt>
                <c:pt idx="3">
                  <c:v>0.56999999999999995</c:v>
                </c:pt>
                <c:pt idx="4">
                  <c:v>0.25</c:v>
                </c:pt>
                <c:pt idx="5">
                  <c:v>9.0000000000000024E-2</c:v>
                </c:pt>
                <c:pt idx="6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Arkusz4!$A$18</c:f>
              <c:strCache>
                <c:ptCount val="1"/>
                <c:pt idx="0">
                  <c:v>rodzice</c:v>
                </c:pt>
              </c:strCache>
            </c:strRef>
          </c:tx>
          <c:invertIfNegative val="0"/>
          <c:cat>
            <c:strRef>
              <c:f>Arkusz4!$A$9:$A$15</c:f>
              <c:strCache>
                <c:ptCount val="7"/>
                <c:pt idx="0">
                  <c:v>korzystam z poczty e-mail</c:v>
                </c:pt>
                <c:pt idx="1">
                  <c:v>wyszukuję informacje do nauki</c:v>
                </c:pt>
                <c:pt idx="2">
                  <c:v>korzystam z portali społecznościowych</c:v>
                </c:pt>
                <c:pt idx="3">
                  <c:v>gram w gry online</c:v>
                </c:pt>
                <c:pt idx="4">
                  <c:v>używam skype czy gg</c:v>
                </c:pt>
                <c:pt idx="5">
                  <c:v>mam własny blog lub stronę internetową</c:v>
                </c:pt>
                <c:pt idx="6">
                  <c:v> inne możliwości, jakie? Filmy, muzyka, zakupy</c:v>
                </c:pt>
              </c:strCache>
            </c:strRef>
          </c:cat>
          <c:val>
            <c:numRef>
              <c:f>Arkusz4!$C$9:$C$15</c:f>
              <c:numCache>
                <c:formatCode>0%</c:formatCode>
                <c:ptCount val="7"/>
                <c:pt idx="0">
                  <c:v>0.5</c:v>
                </c:pt>
                <c:pt idx="1">
                  <c:v>0.68</c:v>
                </c:pt>
                <c:pt idx="2">
                  <c:v>0.60000000000000064</c:v>
                </c:pt>
                <c:pt idx="3">
                  <c:v>0.55000000000000004</c:v>
                </c:pt>
                <c:pt idx="4">
                  <c:v>0.15000000000000024</c:v>
                </c:pt>
                <c:pt idx="5">
                  <c:v>4.0000000000000022E-2</c:v>
                </c:pt>
                <c:pt idx="6">
                  <c:v>4.0000000000000022E-2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5235056"/>
        <c:axId val="1275235600"/>
      </c:barChart>
      <c:catAx>
        <c:axId val="1275235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75235600"/>
        <c:crosses val="autoZero"/>
        <c:auto val="1"/>
        <c:lblAlgn val="ctr"/>
        <c:lblOffset val="100"/>
        <c:noMultiLvlLbl val="0"/>
      </c:catAx>
      <c:valAx>
        <c:axId val="12752356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752350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Arkusz4!$A$21</c:f>
              <c:strCache>
                <c:ptCount val="1"/>
                <c:pt idx="0">
                  <c:v>wyzwiska, stosowanie wulgaryzmów</c:v>
                </c:pt>
              </c:strCache>
            </c:strRef>
          </c:tx>
          <c:invertIfNegative val="0"/>
          <c:cat>
            <c:strRef>
              <c:f>Arkusz4!$F$39:$F$41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Arkusz4!$B$21:$D$21</c:f>
              <c:numCache>
                <c:formatCode>0%</c:formatCode>
                <c:ptCount val="3"/>
                <c:pt idx="0">
                  <c:v>0.60000000000000064</c:v>
                </c:pt>
                <c:pt idx="1">
                  <c:v>0.15000000000000019</c:v>
                </c:pt>
                <c:pt idx="2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Arkusz4!$A$22</c:f>
              <c:strCache>
                <c:ptCount val="1"/>
                <c:pt idx="0">
                  <c:v>nękanie</c:v>
                </c:pt>
              </c:strCache>
            </c:strRef>
          </c:tx>
          <c:invertIfNegative val="0"/>
          <c:cat>
            <c:strRef>
              <c:f>Arkusz4!$F$39:$F$41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Arkusz4!$B$22:$D$22</c:f>
              <c:numCache>
                <c:formatCode>0%</c:formatCode>
                <c:ptCount val="3"/>
                <c:pt idx="0">
                  <c:v>0.28000000000000008</c:v>
                </c:pt>
                <c:pt idx="1">
                  <c:v>1.0000000000000005E-2</c:v>
                </c:pt>
                <c:pt idx="2">
                  <c:v>8.0000000000000043E-2</c:v>
                </c:pt>
              </c:numCache>
            </c:numRef>
          </c:val>
        </c:ser>
        <c:ser>
          <c:idx val="2"/>
          <c:order val="2"/>
          <c:tx>
            <c:strRef>
              <c:f>Arkusz4!$A$23</c:f>
              <c:strCache>
                <c:ptCount val="1"/>
                <c:pt idx="0">
                  <c:v>straszenie</c:v>
                </c:pt>
              </c:strCache>
            </c:strRef>
          </c:tx>
          <c:invertIfNegative val="0"/>
          <c:cat>
            <c:strRef>
              <c:f>Arkusz4!$F$39:$F$41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Arkusz4!$B$23:$D$23</c:f>
              <c:numCache>
                <c:formatCode>0%</c:formatCode>
                <c:ptCount val="3"/>
                <c:pt idx="0">
                  <c:v>0.36000000000000032</c:v>
                </c:pt>
                <c:pt idx="1">
                  <c:v>0.05</c:v>
                </c:pt>
                <c:pt idx="2">
                  <c:v>0.13</c:v>
                </c:pt>
              </c:numCache>
            </c:numRef>
          </c:val>
        </c:ser>
        <c:ser>
          <c:idx val="3"/>
          <c:order val="3"/>
          <c:tx>
            <c:strRef>
              <c:f>Arkusz4!$A$24</c:f>
              <c:strCache>
                <c:ptCount val="1"/>
                <c:pt idx="0">
                  <c:v> szantażowanie z użyciem sieci</c:v>
                </c:pt>
              </c:strCache>
            </c:strRef>
          </c:tx>
          <c:invertIfNegative val="0"/>
          <c:cat>
            <c:strRef>
              <c:f>Arkusz4!$F$39:$F$41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Arkusz4!$B$24:$D$24</c:f>
              <c:numCache>
                <c:formatCode>0%</c:formatCode>
                <c:ptCount val="3"/>
                <c:pt idx="0">
                  <c:v>0.21000000000000019</c:v>
                </c:pt>
                <c:pt idx="1">
                  <c:v>3.0000000000000002E-2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Arkusz4!$A$25</c:f>
              <c:strCache>
                <c:ptCount val="1"/>
                <c:pt idx="0">
                  <c:v>publikowanie rozsyłanie ośmieszających, kompromitujących zdjęć i filmów</c:v>
                </c:pt>
              </c:strCache>
            </c:strRef>
          </c:tx>
          <c:invertIfNegative val="0"/>
          <c:cat>
            <c:strRef>
              <c:f>Arkusz4!$F$39:$F$41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Arkusz4!$B$25:$D$25</c:f>
              <c:numCache>
                <c:formatCode>0%</c:formatCode>
                <c:ptCount val="3"/>
                <c:pt idx="0">
                  <c:v>0.26</c:v>
                </c:pt>
                <c:pt idx="1">
                  <c:v>1.0000000000000005E-2</c:v>
                </c:pt>
                <c:pt idx="2">
                  <c:v>0.11</c:v>
                </c:pt>
              </c:numCache>
            </c:numRef>
          </c:val>
        </c:ser>
        <c:ser>
          <c:idx val="5"/>
          <c:order val="5"/>
          <c:tx>
            <c:strRef>
              <c:f>Arkusz4!$A$26</c:f>
              <c:strCache>
                <c:ptCount val="1"/>
                <c:pt idx="0">
                  <c:v>podszywanie się w sieci pod kogoś wbrew jego woli</c:v>
                </c:pt>
              </c:strCache>
            </c:strRef>
          </c:tx>
          <c:invertIfNegative val="0"/>
          <c:cat>
            <c:strRef>
              <c:f>Arkusz4!$F$39:$F$41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Arkusz4!$B$26:$D$26</c:f>
              <c:numCache>
                <c:formatCode>0%</c:formatCode>
                <c:ptCount val="3"/>
                <c:pt idx="0">
                  <c:v>0.21000000000000019</c:v>
                </c:pt>
                <c:pt idx="1">
                  <c:v>0</c:v>
                </c:pt>
                <c:pt idx="2">
                  <c:v>4.0000000000000022E-2</c:v>
                </c:pt>
              </c:numCache>
            </c:numRef>
          </c:val>
        </c:ser>
        <c:ser>
          <c:idx val="6"/>
          <c:order val="6"/>
          <c:tx>
            <c:strRef>
              <c:f>Arkusz4!$A$27</c:f>
              <c:strCache>
                <c:ptCount val="1"/>
                <c:pt idx="0">
                  <c:v>plotki</c:v>
                </c:pt>
              </c:strCache>
            </c:strRef>
          </c:tx>
          <c:invertIfNegative val="0"/>
          <c:cat>
            <c:strRef>
              <c:f>Arkusz4!$F$39:$F$41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Arkusz4!$B$27:$D$27</c:f>
              <c:numCache>
                <c:formatCode>0%</c:formatCode>
                <c:ptCount val="3"/>
                <c:pt idx="0">
                  <c:v>0.42000000000000032</c:v>
                </c:pt>
                <c:pt idx="1">
                  <c:v>0.13</c:v>
                </c:pt>
                <c:pt idx="2">
                  <c:v>0.19</c:v>
                </c:pt>
              </c:numCache>
            </c:numRef>
          </c:val>
        </c:ser>
        <c:ser>
          <c:idx val="7"/>
          <c:order val="7"/>
          <c:tx>
            <c:strRef>
              <c:f>Arkusz4!$A$28</c:f>
              <c:strCache>
                <c:ptCount val="1"/>
                <c:pt idx="0">
                  <c:v>włamanie na konto e-mail, profil społecznościowy, bloga</c:v>
                </c:pt>
              </c:strCache>
            </c:strRef>
          </c:tx>
          <c:invertIfNegative val="0"/>
          <c:cat>
            <c:strRef>
              <c:f>Arkusz4!$F$39:$F$41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Arkusz4!$B$28:$D$28</c:f>
              <c:numCache>
                <c:formatCode>0%</c:formatCode>
                <c:ptCount val="3"/>
                <c:pt idx="0">
                  <c:v>0.22</c:v>
                </c:pt>
                <c:pt idx="1">
                  <c:v>4.0000000000000022E-2</c:v>
                </c:pt>
                <c:pt idx="2">
                  <c:v>2.0000000000000011E-2</c:v>
                </c:pt>
              </c:numCache>
            </c:numRef>
          </c:val>
        </c:ser>
        <c:ser>
          <c:idx val="8"/>
          <c:order val="8"/>
          <c:tx>
            <c:strRef>
              <c:f>Arkusz4!$A$29</c:f>
              <c:strCache>
                <c:ptCount val="1"/>
                <c:pt idx="0">
                  <c:v>żadne</c:v>
                </c:pt>
              </c:strCache>
            </c:strRef>
          </c:tx>
          <c:invertIfNegative val="0"/>
          <c:cat>
            <c:strRef>
              <c:f>Arkusz4!$F$39:$F$41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Arkusz4!$B$29:$D$29</c:f>
              <c:numCache>
                <c:formatCode>0%</c:formatCode>
                <c:ptCount val="3"/>
                <c:pt idx="0">
                  <c:v>0.21000000000000019</c:v>
                </c:pt>
                <c:pt idx="1">
                  <c:v>0.60000000000000064</c:v>
                </c:pt>
                <c:pt idx="2">
                  <c:v>0.70000000000000062</c:v>
                </c:pt>
              </c:numCache>
            </c:numRef>
          </c:val>
        </c:ser>
        <c:ser>
          <c:idx val="9"/>
          <c:order val="9"/>
          <c:tx>
            <c:strRef>
              <c:f>Arkusz4!$A$30</c:f>
              <c:strCache>
                <c:ptCount val="1"/>
                <c:pt idx="0">
                  <c:v>nie wiem</c:v>
                </c:pt>
              </c:strCache>
            </c:strRef>
          </c:tx>
          <c:invertIfNegative val="0"/>
          <c:cat>
            <c:strRef>
              <c:f>Arkusz4!$F$39:$F$41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Arkusz4!$B$30:$D$30</c:f>
              <c:numCache>
                <c:formatCode>0%</c:formatCode>
                <c:ptCount val="3"/>
                <c:pt idx="0">
                  <c:v>8.0000000000000043E-2</c:v>
                </c:pt>
                <c:pt idx="1">
                  <c:v>0.18000000000000019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5229616"/>
        <c:axId val="1275229072"/>
      </c:barChart>
      <c:catAx>
        <c:axId val="1275229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75229072"/>
        <c:crosses val="autoZero"/>
        <c:auto val="1"/>
        <c:lblAlgn val="ctr"/>
        <c:lblOffset val="100"/>
        <c:noMultiLvlLbl val="0"/>
      </c:catAx>
      <c:valAx>
        <c:axId val="127522907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752296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Arkusz4!$A$33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cat>
            <c:strRef>
              <c:f>Arkusz4!$A$17:$A$18</c:f>
              <c:strCache>
                <c:ptCount val="2"/>
                <c:pt idx="0">
                  <c:v>uczeń</c:v>
                </c:pt>
                <c:pt idx="1">
                  <c:v>rodzice</c:v>
                </c:pt>
              </c:strCache>
            </c:strRef>
          </c:cat>
          <c:val>
            <c:numRef>
              <c:f>Arkusz4!$B$33:$C$33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0.29000000000000031</c:v>
                </c:pt>
              </c:numCache>
            </c:numRef>
          </c:val>
        </c:ser>
        <c:ser>
          <c:idx val="1"/>
          <c:order val="1"/>
          <c:tx>
            <c:strRef>
              <c:f>Arkusz4!$A$34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cat>
            <c:strRef>
              <c:f>Arkusz4!$A$17:$A$18</c:f>
              <c:strCache>
                <c:ptCount val="2"/>
                <c:pt idx="0">
                  <c:v>uczeń</c:v>
                </c:pt>
                <c:pt idx="1">
                  <c:v>rodzice</c:v>
                </c:pt>
              </c:strCache>
            </c:strRef>
          </c:cat>
          <c:val>
            <c:numRef>
              <c:f>Arkusz4!$B$34:$C$34</c:f>
              <c:numCache>
                <c:formatCode>0%</c:formatCode>
                <c:ptCount val="2"/>
                <c:pt idx="0">
                  <c:v>0.70000000000000062</c:v>
                </c:pt>
                <c:pt idx="1">
                  <c:v>0.61000000000000065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5233424"/>
        <c:axId val="1275230704"/>
      </c:barChart>
      <c:catAx>
        <c:axId val="1275233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75230704"/>
        <c:crosses val="autoZero"/>
        <c:auto val="1"/>
        <c:lblAlgn val="ctr"/>
        <c:lblOffset val="100"/>
        <c:noMultiLvlLbl val="0"/>
      </c:catAx>
      <c:valAx>
        <c:axId val="127523070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752334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Arkusz4!$A$33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cat>
            <c:strRef>
              <c:f>Arkusz4!$A$17:$A$18</c:f>
              <c:strCache>
                <c:ptCount val="2"/>
                <c:pt idx="0">
                  <c:v>uczeń</c:v>
                </c:pt>
                <c:pt idx="1">
                  <c:v>rodzice</c:v>
                </c:pt>
              </c:strCache>
            </c:strRef>
          </c:cat>
          <c:val>
            <c:numRef>
              <c:f>Arkusz4!$B$33:$C$33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0.29000000000000031</c:v>
                </c:pt>
              </c:numCache>
            </c:numRef>
          </c:val>
        </c:ser>
        <c:ser>
          <c:idx val="1"/>
          <c:order val="1"/>
          <c:tx>
            <c:strRef>
              <c:f>Arkusz4!$A$34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cat>
            <c:strRef>
              <c:f>Arkusz4!$A$17:$A$18</c:f>
              <c:strCache>
                <c:ptCount val="2"/>
                <c:pt idx="0">
                  <c:v>uczeń</c:v>
                </c:pt>
                <c:pt idx="1">
                  <c:v>rodzice</c:v>
                </c:pt>
              </c:strCache>
            </c:strRef>
          </c:cat>
          <c:val>
            <c:numRef>
              <c:f>Arkusz4!$B$34:$C$34</c:f>
              <c:numCache>
                <c:formatCode>0%</c:formatCode>
                <c:ptCount val="2"/>
                <c:pt idx="0">
                  <c:v>0.70000000000000062</c:v>
                </c:pt>
                <c:pt idx="1">
                  <c:v>0.61000000000000065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5238320"/>
        <c:axId val="1275231792"/>
      </c:barChart>
      <c:catAx>
        <c:axId val="127523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75231792"/>
        <c:crosses val="autoZero"/>
        <c:auto val="1"/>
        <c:lblAlgn val="ctr"/>
        <c:lblOffset val="100"/>
        <c:noMultiLvlLbl val="0"/>
      </c:catAx>
      <c:valAx>
        <c:axId val="12752317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752383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Arkusz4!$A$17</c:f>
              <c:strCache>
                <c:ptCount val="1"/>
                <c:pt idx="0">
                  <c:v>uczeń</c:v>
                </c:pt>
              </c:strCache>
            </c:strRef>
          </c:tx>
          <c:invertIfNegative val="0"/>
          <c:cat>
            <c:strRef>
              <c:f>Arkusz4!$A$35:$A$40</c:f>
              <c:strCache>
                <c:ptCount val="6"/>
                <c:pt idx="0">
                  <c:v> poinformowałem wychowawcę nauczyciela  pedagoga szkolnego</c:v>
                </c:pt>
                <c:pt idx="1">
                  <c:v> poinformowałem kolegę/koleżankę rodziców  rodzeństwo</c:v>
                </c:pt>
                <c:pt idx="2">
                  <c:v>zachowałem dowody cyberprzemocy</c:v>
                </c:pt>
                <c:pt idx="3">
                  <c:v>poinformwałem policję</c:v>
                </c:pt>
                <c:pt idx="4">
                  <c:v>szukałem pomocy u organizacji zajmujacych się cyberprzemocą</c:v>
                </c:pt>
                <c:pt idx="5">
                  <c:v>inna, jaka? telefon zaufania</c:v>
                </c:pt>
              </c:strCache>
            </c:strRef>
          </c:cat>
          <c:val>
            <c:numRef>
              <c:f>Arkusz4!$B$35:$B$40</c:f>
              <c:numCache>
                <c:formatCode>0%</c:formatCode>
                <c:ptCount val="6"/>
                <c:pt idx="0">
                  <c:v>6.0000000000000032E-2</c:v>
                </c:pt>
                <c:pt idx="1">
                  <c:v>0.29000000000000031</c:v>
                </c:pt>
                <c:pt idx="2">
                  <c:v>8.0000000000000043E-2</c:v>
                </c:pt>
                <c:pt idx="3">
                  <c:v>1.0000000000000005E-2</c:v>
                </c:pt>
                <c:pt idx="4">
                  <c:v>2.0000000000000011E-2</c:v>
                </c:pt>
                <c:pt idx="5">
                  <c:v>8.0000000000000043E-2</c:v>
                </c:pt>
              </c:numCache>
            </c:numRef>
          </c:val>
        </c:ser>
        <c:ser>
          <c:idx val="1"/>
          <c:order val="1"/>
          <c:tx>
            <c:strRef>
              <c:f>Arkusz4!$A$18</c:f>
              <c:strCache>
                <c:ptCount val="1"/>
                <c:pt idx="0">
                  <c:v>rodzice</c:v>
                </c:pt>
              </c:strCache>
            </c:strRef>
          </c:tx>
          <c:invertIfNegative val="0"/>
          <c:cat>
            <c:strRef>
              <c:f>Arkusz4!$A$35:$A$40</c:f>
              <c:strCache>
                <c:ptCount val="6"/>
                <c:pt idx="0">
                  <c:v> poinformowałem wychowawcę nauczyciela  pedagoga szkolnego</c:v>
                </c:pt>
                <c:pt idx="1">
                  <c:v> poinformowałem kolegę/koleżankę rodziców  rodzeństwo</c:v>
                </c:pt>
                <c:pt idx="2">
                  <c:v>zachowałem dowody cyberprzemocy</c:v>
                </c:pt>
                <c:pt idx="3">
                  <c:v>poinformwałem policję</c:v>
                </c:pt>
                <c:pt idx="4">
                  <c:v>szukałem pomocy u organizacji zajmujacych się cyberprzemocą</c:v>
                </c:pt>
                <c:pt idx="5">
                  <c:v>inna, jaka? telefon zaufania</c:v>
                </c:pt>
              </c:strCache>
            </c:strRef>
          </c:cat>
          <c:val>
            <c:numRef>
              <c:f>Arkusz4!$C$35:$C$40</c:f>
              <c:numCache>
                <c:formatCode>0%</c:formatCode>
                <c:ptCount val="6"/>
                <c:pt idx="0">
                  <c:v>0.13</c:v>
                </c:pt>
                <c:pt idx="1">
                  <c:v>0</c:v>
                </c:pt>
                <c:pt idx="2">
                  <c:v>2.0000000000000011E-2</c:v>
                </c:pt>
                <c:pt idx="3">
                  <c:v>2.0000000000000011E-2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5239408"/>
        <c:axId val="1275224176"/>
      </c:barChart>
      <c:catAx>
        <c:axId val="1275239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75224176"/>
        <c:crosses val="autoZero"/>
        <c:auto val="1"/>
        <c:lblAlgn val="ctr"/>
        <c:lblOffset val="100"/>
        <c:noMultiLvlLbl val="0"/>
      </c:catAx>
      <c:valAx>
        <c:axId val="12752241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752394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+mn-lt"/>
              </a:defRPr>
            </a:pPr>
            <a:endParaRPr lang="pl-PL"/>
          </a:p>
        </c:txPr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Arkusz4!$A$44</c:f>
              <c:strCache>
                <c:ptCount val="1"/>
                <c:pt idx="0">
                  <c:v> tak</c:v>
                </c:pt>
              </c:strCache>
            </c:strRef>
          </c:tx>
          <c:invertIfNegative val="0"/>
          <c:cat>
            <c:strRef>
              <c:f>Arkusz4!$A$17:$A$19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Arkusz4!$B$44:$D$44</c:f>
              <c:numCache>
                <c:formatCode>0%</c:formatCode>
                <c:ptCount val="3"/>
                <c:pt idx="0">
                  <c:v>0.1</c:v>
                </c:pt>
                <c:pt idx="1">
                  <c:v>0.23</c:v>
                </c:pt>
                <c:pt idx="2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Arkusz4!$A$45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cat>
            <c:strRef>
              <c:f>Arkusz4!$A$17:$A$19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Arkusz4!$B$45:$D$45</c:f>
              <c:numCache>
                <c:formatCode>0%</c:formatCode>
                <c:ptCount val="3"/>
                <c:pt idx="0">
                  <c:v>0.61000000000000065</c:v>
                </c:pt>
                <c:pt idx="1">
                  <c:v>0.77000000000000302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Arkusz4!$A$46</c:f>
              <c:strCache>
                <c:ptCount val="1"/>
                <c:pt idx="0">
                  <c:v>jeśli tak, to jakie? np.telefon zaufania</c:v>
                </c:pt>
              </c:strCache>
            </c:strRef>
          </c:tx>
          <c:invertIfNegative val="0"/>
          <c:cat>
            <c:strRef>
              <c:f>Arkusz4!$A$17:$A$19</c:f>
              <c:strCache>
                <c:ptCount val="3"/>
                <c:pt idx="0">
                  <c:v>uczeń</c:v>
                </c:pt>
                <c:pt idx="1">
                  <c:v>rodzice</c:v>
                </c:pt>
                <c:pt idx="2">
                  <c:v>nauczyciele</c:v>
                </c:pt>
              </c:strCache>
            </c:strRef>
          </c:cat>
          <c:val>
            <c:numRef>
              <c:f>Arkusz4!$B$46:$D$46</c:f>
              <c:numCache>
                <c:formatCode>0%</c:formatCode>
                <c:ptCount val="3"/>
                <c:pt idx="0">
                  <c:v>3.0000000000000002E-2</c:v>
                </c:pt>
                <c:pt idx="1">
                  <c:v>2.0000000000000011E-2</c:v>
                </c:pt>
                <c:pt idx="2">
                  <c:v>6.0000000000000032E-2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5225264"/>
        <c:axId val="1275232336"/>
      </c:barChart>
      <c:catAx>
        <c:axId val="1275225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75232336"/>
        <c:crosses val="autoZero"/>
        <c:auto val="1"/>
        <c:lblAlgn val="ctr"/>
        <c:lblOffset val="100"/>
        <c:noMultiLvlLbl val="0"/>
      </c:catAx>
      <c:valAx>
        <c:axId val="12752323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752252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Arkusz7!$A$58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cat>
            <c:strRef>
              <c:f>Arkusz7!$E$4:$E$5</c:f>
              <c:strCache>
                <c:ptCount val="2"/>
                <c:pt idx="0">
                  <c:v>uczeń</c:v>
                </c:pt>
                <c:pt idx="1">
                  <c:v>rodzice</c:v>
                </c:pt>
              </c:strCache>
            </c:strRef>
          </c:cat>
          <c:val>
            <c:numRef>
              <c:f>Arkusz7!$B$58:$C$58</c:f>
              <c:numCache>
                <c:formatCode>0%</c:formatCode>
                <c:ptCount val="2"/>
                <c:pt idx="0">
                  <c:v>0.28000000000000008</c:v>
                </c:pt>
                <c:pt idx="1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Arkusz7!$A$59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cat>
            <c:strRef>
              <c:f>Arkusz7!$E$4:$E$5</c:f>
              <c:strCache>
                <c:ptCount val="2"/>
                <c:pt idx="0">
                  <c:v>uczeń</c:v>
                </c:pt>
                <c:pt idx="1">
                  <c:v>rodzice</c:v>
                </c:pt>
              </c:strCache>
            </c:strRef>
          </c:cat>
          <c:val>
            <c:numRef>
              <c:f>Arkusz7!$B$59:$C$59</c:f>
              <c:numCache>
                <c:formatCode>0%</c:formatCode>
                <c:ptCount val="2"/>
                <c:pt idx="0">
                  <c:v>0.72000000000000064</c:v>
                </c:pt>
                <c:pt idx="1">
                  <c:v>0.87000000000000077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5227984"/>
        <c:axId val="1275230160"/>
      </c:barChart>
      <c:catAx>
        <c:axId val="127522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75230160"/>
        <c:crosses val="autoZero"/>
        <c:auto val="1"/>
        <c:lblAlgn val="ctr"/>
        <c:lblOffset val="100"/>
        <c:noMultiLvlLbl val="0"/>
      </c:catAx>
      <c:valAx>
        <c:axId val="127523016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752279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Arkusz7!$A$4</c:f>
              <c:strCache>
                <c:ptCount val="1"/>
                <c:pt idx="0">
                  <c:v>zwiększyła się moja świadomość odnośnie wykorzystania Internetu i środków komunikacji elektronicznej</c:v>
                </c:pt>
              </c:strCache>
            </c:strRef>
          </c:tx>
          <c:invertIfNegative val="0"/>
          <c:cat>
            <c:strRef>
              <c:f>Arkusz7!$E$4:$E$5</c:f>
              <c:strCache>
                <c:ptCount val="2"/>
                <c:pt idx="0">
                  <c:v>uczeń</c:v>
                </c:pt>
                <c:pt idx="1">
                  <c:v>rodzice</c:v>
                </c:pt>
              </c:strCache>
            </c:strRef>
          </c:cat>
          <c:val>
            <c:numRef>
              <c:f>Arkusz7!$B$4:$C$4</c:f>
              <c:numCache>
                <c:formatCode>0%</c:formatCode>
                <c:ptCount val="2"/>
                <c:pt idx="0">
                  <c:v>0.9</c:v>
                </c:pt>
                <c:pt idx="1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Arkusz7!$A$5</c:f>
              <c:strCache>
                <c:ptCount val="1"/>
                <c:pt idx="0">
                  <c:v>pozostała bez zmian</c:v>
                </c:pt>
              </c:strCache>
            </c:strRef>
          </c:tx>
          <c:invertIfNegative val="0"/>
          <c:cat>
            <c:strRef>
              <c:f>Arkusz7!$E$4:$E$5</c:f>
              <c:strCache>
                <c:ptCount val="2"/>
                <c:pt idx="0">
                  <c:v>uczeń</c:v>
                </c:pt>
                <c:pt idx="1">
                  <c:v>rodzice</c:v>
                </c:pt>
              </c:strCache>
            </c:strRef>
          </c:cat>
          <c:val>
            <c:numRef>
              <c:f>Arkusz7!$B$5:$C$5</c:f>
              <c:numCache>
                <c:formatCode>0%</c:formatCode>
                <c:ptCount val="2"/>
                <c:pt idx="0">
                  <c:v>0.1</c:v>
                </c:pt>
                <c:pt idx="1">
                  <c:v>0.12000000000000002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5231248"/>
        <c:axId val="1280684400"/>
      </c:barChart>
      <c:catAx>
        <c:axId val="1275231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80684400"/>
        <c:crosses val="autoZero"/>
        <c:auto val="1"/>
        <c:lblAlgn val="ctr"/>
        <c:lblOffset val="100"/>
        <c:noMultiLvlLbl val="0"/>
      </c:catAx>
      <c:valAx>
        <c:axId val="12806844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752312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/>
            </a:pPr>
            <a:endParaRPr lang="pl-PL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F1976-9E85-4C1A-AED9-E18A0B9678A1}" type="doc">
      <dgm:prSet loTypeId="urn:microsoft.com/office/officeart/2005/8/layout/arrow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2E5B901-23FC-4860-A7C1-F8A66A892FA0}">
      <dgm:prSet phldrT="[Tekst]"/>
      <dgm:spPr/>
      <dgm:t>
        <a:bodyPr/>
        <a:lstStyle/>
        <a:p>
          <a:r>
            <a:rPr lang="pl-PL" b="1" dirty="0" smtClean="0">
              <a:solidFill>
                <a:srgbClr val="002060"/>
              </a:solidFill>
            </a:rPr>
            <a:t>DIAGNOZA</a:t>
          </a:r>
          <a:endParaRPr lang="pl-PL" b="1" dirty="0">
            <a:solidFill>
              <a:srgbClr val="002060"/>
            </a:solidFill>
          </a:endParaRPr>
        </a:p>
      </dgm:t>
    </dgm:pt>
    <dgm:pt modelId="{5EE22A6A-4848-43B2-84FF-71A8581C2E24}" type="parTrans" cxnId="{424D6C08-C67A-47CD-9056-8A5D8A0CF409}">
      <dgm:prSet/>
      <dgm:spPr/>
      <dgm:t>
        <a:bodyPr/>
        <a:lstStyle/>
        <a:p>
          <a:endParaRPr lang="pl-PL"/>
        </a:p>
      </dgm:t>
    </dgm:pt>
    <dgm:pt modelId="{A4E786FE-5297-4FD7-B1A3-0BF8E1059128}" type="sibTrans" cxnId="{424D6C08-C67A-47CD-9056-8A5D8A0CF409}">
      <dgm:prSet/>
      <dgm:spPr/>
      <dgm:t>
        <a:bodyPr/>
        <a:lstStyle/>
        <a:p>
          <a:endParaRPr lang="pl-PL"/>
        </a:p>
      </dgm:t>
    </dgm:pt>
    <dgm:pt modelId="{4334AA9A-A103-4308-9F6C-12FCAA003BCA}">
      <dgm:prSet phldrT="[Tekst]"/>
      <dgm:spPr/>
      <dgm:t>
        <a:bodyPr/>
        <a:lstStyle/>
        <a:p>
          <a:r>
            <a:rPr lang="pl-PL" b="1" dirty="0" smtClean="0">
              <a:solidFill>
                <a:srgbClr val="002060"/>
              </a:solidFill>
            </a:rPr>
            <a:t>WNIOSKI</a:t>
          </a:r>
          <a:endParaRPr lang="pl-PL" b="1" dirty="0">
            <a:solidFill>
              <a:srgbClr val="002060"/>
            </a:solidFill>
          </a:endParaRPr>
        </a:p>
      </dgm:t>
    </dgm:pt>
    <dgm:pt modelId="{6A0791DB-1A7E-4841-B2F3-C646715DC6D8}" type="parTrans" cxnId="{0A0E2870-ACB1-43B5-A51C-F4A8DFB92F94}">
      <dgm:prSet/>
      <dgm:spPr/>
      <dgm:t>
        <a:bodyPr/>
        <a:lstStyle/>
        <a:p>
          <a:endParaRPr lang="pl-PL"/>
        </a:p>
      </dgm:t>
    </dgm:pt>
    <dgm:pt modelId="{CDD6D687-32EA-487F-B19E-522E9EB11F19}" type="sibTrans" cxnId="{0A0E2870-ACB1-43B5-A51C-F4A8DFB92F94}">
      <dgm:prSet/>
      <dgm:spPr/>
      <dgm:t>
        <a:bodyPr/>
        <a:lstStyle/>
        <a:p>
          <a:endParaRPr lang="pl-PL"/>
        </a:p>
      </dgm:t>
    </dgm:pt>
    <dgm:pt modelId="{39917E0D-54EA-4C08-8FB8-2B2C516F082E}" type="pres">
      <dgm:prSet presAssocID="{131F1976-9E85-4C1A-AED9-E18A0B9678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82430A9-5D16-4A64-BD24-20C82F48DA4A}" type="pres">
      <dgm:prSet presAssocID="{A2E5B901-23FC-4860-A7C1-F8A66A892FA0}" presName="arrow" presStyleLbl="node1" presStyleIdx="0" presStyleCnt="2" custScaleY="1000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2F4059-B7CA-4DEA-ACB7-BE547B11FB93}" type="pres">
      <dgm:prSet presAssocID="{4334AA9A-A103-4308-9F6C-12FCAA003BCA}" presName="arrow" presStyleLbl="node1" presStyleIdx="1" presStyleCnt="2" custScaleY="1002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4076503-9D0F-46AE-935F-AF743FD8F528}" type="presOf" srcId="{4334AA9A-A103-4308-9F6C-12FCAA003BCA}" destId="{822F4059-B7CA-4DEA-ACB7-BE547B11FB93}" srcOrd="0" destOrd="0" presId="urn:microsoft.com/office/officeart/2005/8/layout/arrow5"/>
    <dgm:cxn modelId="{424D6C08-C67A-47CD-9056-8A5D8A0CF409}" srcId="{131F1976-9E85-4C1A-AED9-E18A0B9678A1}" destId="{A2E5B901-23FC-4860-A7C1-F8A66A892FA0}" srcOrd="0" destOrd="0" parTransId="{5EE22A6A-4848-43B2-84FF-71A8581C2E24}" sibTransId="{A4E786FE-5297-4FD7-B1A3-0BF8E1059128}"/>
    <dgm:cxn modelId="{0A0E2870-ACB1-43B5-A51C-F4A8DFB92F94}" srcId="{131F1976-9E85-4C1A-AED9-E18A0B9678A1}" destId="{4334AA9A-A103-4308-9F6C-12FCAA003BCA}" srcOrd="1" destOrd="0" parTransId="{6A0791DB-1A7E-4841-B2F3-C646715DC6D8}" sibTransId="{CDD6D687-32EA-487F-B19E-522E9EB11F19}"/>
    <dgm:cxn modelId="{9D9EA3E7-B6E8-4801-A013-B42E8AC455E9}" type="presOf" srcId="{A2E5B901-23FC-4860-A7C1-F8A66A892FA0}" destId="{782430A9-5D16-4A64-BD24-20C82F48DA4A}" srcOrd="0" destOrd="0" presId="urn:microsoft.com/office/officeart/2005/8/layout/arrow5"/>
    <dgm:cxn modelId="{938D7D69-20F0-4C28-97E4-BB2FC7329FEA}" type="presOf" srcId="{131F1976-9E85-4C1A-AED9-E18A0B9678A1}" destId="{39917E0D-54EA-4C08-8FB8-2B2C516F082E}" srcOrd="0" destOrd="0" presId="urn:microsoft.com/office/officeart/2005/8/layout/arrow5"/>
    <dgm:cxn modelId="{4666B8D4-8DFD-4E3A-864E-99FB37D17AFE}" type="presParOf" srcId="{39917E0D-54EA-4C08-8FB8-2B2C516F082E}" destId="{782430A9-5D16-4A64-BD24-20C82F48DA4A}" srcOrd="0" destOrd="0" presId="urn:microsoft.com/office/officeart/2005/8/layout/arrow5"/>
    <dgm:cxn modelId="{DB68EC0C-2A5E-496B-A2EA-66DF01789A72}" type="presParOf" srcId="{39917E0D-54EA-4C08-8FB8-2B2C516F082E}" destId="{822F4059-B7CA-4DEA-ACB7-BE547B11FB9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25A4C5-63E3-48D9-9913-B9B8D550FD14}" type="doc">
      <dgm:prSet loTypeId="urn:microsoft.com/office/officeart/2005/8/layout/list1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7326D746-6E22-4ED7-9945-F5D3BB6784C3}">
      <dgm:prSet phldrT="[Tekst]" custT="1"/>
      <dgm:spPr/>
      <dgm:t>
        <a:bodyPr/>
        <a:lstStyle/>
        <a:p>
          <a:pPr algn="l"/>
          <a:r>
            <a:rPr lang="pl-PL" sz="2400" b="1" dirty="0" smtClean="0"/>
            <a:t>UCZNIOWIE</a:t>
          </a:r>
          <a:endParaRPr lang="pl-PL" sz="2400" b="1" dirty="0"/>
        </a:p>
      </dgm:t>
    </dgm:pt>
    <dgm:pt modelId="{5D95B1F0-6249-48BD-BAC8-ABD519243480}" type="parTrans" cxnId="{23B124E3-C170-4A92-9EBD-0BC3DD338C09}">
      <dgm:prSet/>
      <dgm:spPr/>
      <dgm:t>
        <a:bodyPr/>
        <a:lstStyle/>
        <a:p>
          <a:endParaRPr lang="pl-PL"/>
        </a:p>
      </dgm:t>
    </dgm:pt>
    <dgm:pt modelId="{265A2DCA-648C-455F-93A5-821C0C8B3F26}" type="sibTrans" cxnId="{23B124E3-C170-4A92-9EBD-0BC3DD338C09}">
      <dgm:prSet/>
      <dgm:spPr/>
      <dgm:t>
        <a:bodyPr/>
        <a:lstStyle/>
        <a:p>
          <a:endParaRPr lang="pl-PL"/>
        </a:p>
      </dgm:t>
    </dgm:pt>
    <dgm:pt modelId="{C852E293-8BB9-4081-A7A8-D4C52BE57D0E}">
      <dgm:prSet phldrT="[Tekst]" custT="1"/>
      <dgm:spPr/>
      <dgm:t>
        <a:bodyPr/>
        <a:lstStyle/>
        <a:p>
          <a:r>
            <a:rPr lang="pl-PL" sz="2800" smtClean="0">
              <a:latin typeface="Cambria" pitchFamily="18" charset="0"/>
              <a:cs typeface="Arial" pitchFamily="34" charset="0"/>
            </a:rPr>
            <a:t>klasy pierwsze i drugie</a:t>
          </a:r>
          <a:endParaRPr lang="pl-PL" sz="2800" dirty="0">
            <a:latin typeface="Cambria" pitchFamily="18" charset="0"/>
            <a:cs typeface="Arial" pitchFamily="34" charset="0"/>
          </a:endParaRPr>
        </a:p>
      </dgm:t>
    </dgm:pt>
    <dgm:pt modelId="{094611F6-E6C4-45F1-A283-88A6FC5C5BF5}" type="parTrans" cxnId="{9D1B2830-BACE-4AF0-8BE6-321410AAAE73}">
      <dgm:prSet/>
      <dgm:spPr/>
      <dgm:t>
        <a:bodyPr/>
        <a:lstStyle/>
        <a:p>
          <a:endParaRPr lang="pl-PL"/>
        </a:p>
      </dgm:t>
    </dgm:pt>
    <dgm:pt modelId="{2F4FC85B-D5DA-4849-9453-DC7C520CEAB6}" type="sibTrans" cxnId="{9D1B2830-BACE-4AF0-8BE6-321410AAAE73}">
      <dgm:prSet/>
      <dgm:spPr/>
      <dgm:t>
        <a:bodyPr/>
        <a:lstStyle/>
        <a:p>
          <a:endParaRPr lang="pl-PL"/>
        </a:p>
      </dgm:t>
    </dgm:pt>
    <dgm:pt modelId="{AE2FFD17-78FC-4ED1-B22B-47C875DC91C7}">
      <dgm:prSet phldrT="[Tekst]" custT="1"/>
      <dgm:spPr/>
      <dgm:t>
        <a:bodyPr/>
        <a:lstStyle/>
        <a:p>
          <a:r>
            <a:rPr lang="pl-PL" sz="2400" b="1" dirty="0" smtClean="0"/>
            <a:t>RODZICE </a:t>
          </a:r>
          <a:endParaRPr lang="pl-PL" sz="2400" b="1" dirty="0"/>
        </a:p>
      </dgm:t>
    </dgm:pt>
    <dgm:pt modelId="{DD71DD76-3642-4831-98FF-0421B503AAD5}" type="parTrans" cxnId="{847C57D6-964D-462D-83FC-07FCAFD6A97F}">
      <dgm:prSet/>
      <dgm:spPr/>
      <dgm:t>
        <a:bodyPr/>
        <a:lstStyle/>
        <a:p>
          <a:endParaRPr lang="pl-PL"/>
        </a:p>
      </dgm:t>
    </dgm:pt>
    <dgm:pt modelId="{4D9C79F6-D417-421D-A8C3-FCA78015FE69}" type="sibTrans" cxnId="{847C57D6-964D-462D-83FC-07FCAFD6A97F}">
      <dgm:prSet/>
      <dgm:spPr/>
      <dgm:t>
        <a:bodyPr/>
        <a:lstStyle/>
        <a:p>
          <a:endParaRPr lang="pl-PL"/>
        </a:p>
      </dgm:t>
    </dgm:pt>
    <dgm:pt modelId="{6E408F5D-7F16-4961-BF1F-201F8C3621EA}">
      <dgm:prSet phldrT="[Tekst]" custT="1"/>
      <dgm:spPr/>
      <dgm:t>
        <a:bodyPr/>
        <a:lstStyle/>
        <a:p>
          <a:r>
            <a:rPr lang="pl-PL" sz="2800" smtClean="0">
              <a:latin typeface="Cambria" pitchFamily="18" charset="0"/>
              <a:cs typeface="Vrinda" pitchFamily="2" charset="0"/>
            </a:rPr>
            <a:t>liczba ankietowanych – 112 osób</a:t>
          </a:r>
          <a:endParaRPr lang="pl-PL" sz="2800" dirty="0">
            <a:latin typeface="Cambria" pitchFamily="18" charset="0"/>
            <a:cs typeface="Vrinda" pitchFamily="2" charset="0"/>
          </a:endParaRPr>
        </a:p>
      </dgm:t>
    </dgm:pt>
    <dgm:pt modelId="{52C12D94-98B3-4AB9-8A61-6FB02D4D3B00}" type="parTrans" cxnId="{5EFDC4F4-063E-4F14-8332-DA173E352E04}">
      <dgm:prSet/>
      <dgm:spPr/>
      <dgm:t>
        <a:bodyPr/>
        <a:lstStyle/>
        <a:p>
          <a:endParaRPr lang="pl-PL"/>
        </a:p>
      </dgm:t>
    </dgm:pt>
    <dgm:pt modelId="{B6DF017F-E1A3-4F51-8717-CDB8D272D081}" type="sibTrans" cxnId="{5EFDC4F4-063E-4F14-8332-DA173E352E04}">
      <dgm:prSet/>
      <dgm:spPr/>
      <dgm:t>
        <a:bodyPr/>
        <a:lstStyle/>
        <a:p>
          <a:endParaRPr lang="pl-PL"/>
        </a:p>
      </dgm:t>
    </dgm:pt>
    <dgm:pt modelId="{80B359B4-279C-4F86-B469-EA27396FE63F}">
      <dgm:prSet phldrT="[Tekst]" custT="1"/>
      <dgm:spPr/>
      <dgm:t>
        <a:bodyPr/>
        <a:lstStyle/>
        <a:p>
          <a:r>
            <a:rPr lang="pl-PL" sz="2400" b="1" dirty="0" smtClean="0"/>
            <a:t>NAUCZYCIELE</a:t>
          </a:r>
          <a:endParaRPr lang="pl-PL" sz="2400" b="1" dirty="0"/>
        </a:p>
      </dgm:t>
    </dgm:pt>
    <dgm:pt modelId="{4DEB48FC-604A-4F80-8083-919516EA1833}" type="parTrans" cxnId="{9F950298-FF77-48CF-B2D7-3E266D28486C}">
      <dgm:prSet/>
      <dgm:spPr/>
      <dgm:t>
        <a:bodyPr/>
        <a:lstStyle/>
        <a:p>
          <a:endParaRPr lang="pl-PL"/>
        </a:p>
      </dgm:t>
    </dgm:pt>
    <dgm:pt modelId="{290A870E-7936-49A8-B791-6FF2114271F6}" type="sibTrans" cxnId="{9F950298-FF77-48CF-B2D7-3E266D28486C}">
      <dgm:prSet/>
      <dgm:spPr/>
      <dgm:t>
        <a:bodyPr/>
        <a:lstStyle/>
        <a:p>
          <a:endParaRPr lang="pl-PL"/>
        </a:p>
      </dgm:t>
    </dgm:pt>
    <dgm:pt modelId="{E369A8B2-DC92-4CB2-A8F6-394335F7B0A3}">
      <dgm:prSet phldrT="[Tekst]" custT="1"/>
      <dgm:spPr/>
      <dgm:t>
        <a:bodyPr/>
        <a:lstStyle/>
        <a:p>
          <a:r>
            <a:rPr lang="pl-PL" sz="2800" smtClean="0">
              <a:latin typeface="Cambria" pitchFamily="18" charset="0"/>
              <a:cs typeface="Vrinda" pitchFamily="2" charset="0"/>
            </a:rPr>
            <a:t>liczba ankietowanych – 53 osoby</a:t>
          </a:r>
          <a:endParaRPr lang="pl-PL" sz="2800" dirty="0">
            <a:latin typeface="Cambria" pitchFamily="18" charset="0"/>
            <a:cs typeface="Vrinda" pitchFamily="2" charset="0"/>
          </a:endParaRPr>
        </a:p>
      </dgm:t>
    </dgm:pt>
    <dgm:pt modelId="{366D9970-7249-4E25-B867-B08054C092B6}" type="parTrans" cxnId="{E91DDA8B-E3C3-462B-837A-8C4DB9A867E4}">
      <dgm:prSet/>
      <dgm:spPr/>
      <dgm:t>
        <a:bodyPr/>
        <a:lstStyle/>
        <a:p>
          <a:endParaRPr lang="pl-PL"/>
        </a:p>
      </dgm:t>
    </dgm:pt>
    <dgm:pt modelId="{467FA444-DC4E-40BF-8E1E-CA66910C4386}" type="sibTrans" cxnId="{E91DDA8B-E3C3-462B-837A-8C4DB9A867E4}">
      <dgm:prSet/>
      <dgm:spPr/>
      <dgm:t>
        <a:bodyPr/>
        <a:lstStyle/>
        <a:p>
          <a:endParaRPr lang="pl-PL"/>
        </a:p>
      </dgm:t>
    </dgm:pt>
    <dgm:pt modelId="{3F4D316F-87CF-461C-9F63-C6872DB148AE}">
      <dgm:prSet phldrT="[Tekst]" custT="1"/>
      <dgm:spPr/>
      <dgm:t>
        <a:bodyPr/>
        <a:lstStyle/>
        <a:p>
          <a:r>
            <a:rPr lang="pl-PL" sz="2800" dirty="0" smtClean="0">
              <a:latin typeface="Cambria" pitchFamily="18" charset="0"/>
              <a:cs typeface="Arial" pitchFamily="34" charset="0"/>
            </a:rPr>
            <a:t>liczba ankietowanych – 276 osób </a:t>
          </a:r>
          <a:endParaRPr lang="pl-PL" sz="2800" dirty="0">
            <a:latin typeface="Cambria" pitchFamily="18" charset="0"/>
            <a:cs typeface="Arial" pitchFamily="34" charset="0"/>
          </a:endParaRPr>
        </a:p>
      </dgm:t>
    </dgm:pt>
    <dgm:pt modelId="{01F30B66-BF16-43B5-B583-3499156009A8}" type="parTrans" cxnId="{162E4B15-77B2-4136-9E80-F370DDD7AD03}">
      <dgm:prSet/>
      <dgm:spPr/>
      <dgm:t>
        <a:bodyPr/>
        <a:lstStyle/>
        <a:p>
          <a:endParaRPr lang="pl-PL"/>
        </a:p>
      </dgm:t>
    </dgm:pt>
    <dgm:pt modelId="{7D981EC0-5B3C-4835-A27B-4C2F603B2369}" type="sibTrans" cxnId="{162E4B15-77B2-4136-9E80-F370DDD7AD03}">
      <dgm:prSet/>
      <dgm:spPr/>
      <dgm:t>
        <a:bodyPr/>
        <a:lstStyle/>
        <a:p>
          <a:endParaRPr lang="pl-PL"/>
        </a:p>
      </dgm:t>
    </dgm:pt>
    <dgm:pt modelId="{0F479B68-7F50-4EB8-B208-B5810EC847AF}" type="pres">
      <dgm:prSet presAssocID="{ED25A4C5-63E3-48D9-9913-B9B8D550FD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4185027-894A-4970-A280-0C531EE4F63A}" type="pres">
      <dgm:prSet presAssocID="{7326D746-6E22-4ED7-9945-F5D3BB6784C3}" presName="parentLin" presStyleCnt="0"/>
      <dgm:spPr/>
      <dgm:t>
        <a:bodyPr/>
        <a:lstStyle/>
        <a:p>
          <a:endParaRPr lang="pl-PL"/>
        </a:p>
      </dgm:t>
    </dgm:pt>
    <dgm:pt modelId="{32C5127C-F190-48CA-A4A4-D41957A3E6C7}" type="pres">
      <dgm:prSet presAssocID="{7326D746-6E22-4ED7-9945-F5D3BB6784C3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5D445010-3231-45F5-AF9C-F2D23934A780}" type="pres">
      <dgm:prSet presAssocID="{7326D746-6E22-4ED7-9945-F5D3BB6784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04AC7F-2AA6-4461-A160-9CF24793CBC2}" type="pres">
      <dgm:prSet presAssocID="{7326D746-6E22-4ED7-9945-F5D3BB6784C3}" presName="negativeSpace" presStyleCnt="0"/>
      <dgm:spPr/>
      <dgm:t>
        <a:bodyPr/>
        <a:lstStyle/>
        <a:p>
          <a:endParaRPr lang="pl-PL"/>
        </a:p>
      </dgm:t>
    </dgm:pt>
    <dgm:pt modelId="{7982C556-3202-4F41-855E-E8808859524A}" type="pres">
      <dgm:prSet presAssocID="{7326D746-6E22-4ED7-9945-F5D3BB6784C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16A471-5F0D-440A-BE48-16487BCD84A2}" type="pres">
      <dgm:prSet presAssocID="{265A2DCA-648C-455F-93A5-821C0C8B3F26}" presName="spaceBetweenRectangles" presStyleCnt="0"/>
      <dgm:spPr/>
      <dgm:t>
        <a:bodyPr/>
        <a:lstStyle/>
        <a:p>
          <a:endParaRPr lang="pl-PL"/>
        </a:p>
      </dgm:t>
    </dgm:pt>
    <dgm:pt modelId="{3D4257F3-084C-4610-BFDE-5FFB852FA60A}" type="pres">
      <dgm:prSet presAssocID="{AE2FFD17-78FC-4ED1-B22B-47C875DC91C7}" presName="parentLin" presStyleCnt="0"/>
      <dgm:spPr/>
      <dgm:t>
        <a:bodyPr/>
        <a:lstStyle/>
        <a:p>
          <a:endParaRPr lang="pl-PL"/>
        </a:p>
      </dgm:t>
    </dgm:pt>
    <dgm:pt modelId="{7BC16929-81A2-485E-A691-C2881D00131B}" type="pres">
      <dgm:prSet presAssocID="{AE2FFD17-78FC-4ED1-B22B-47C875DC91C7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EAF2BAC0-E98C-458C-8C2E-73D062AE55D6}" type="pres">
      <dgm:prSet presAssocID="{AE2FFD17-78FC-4ED1-B22B-47C875DC91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5250EE-AE40-4101-BF0F-5A497FB87D30}" type="pres">
      <dgm:prSet presAssocID="{AE2FFD17-78FC-4ED1-B22B-47C875DC91C7}" presName="negativeSpace" presStyleCnt="0"/>
      <dgm:spPr/>
      <dgm:t>
        <a:bodyPr/>
        <a:lstStyle/>
        <a:p>
          <a:endParaRPr lang="pl-PL"/>
        </a:p>
      </dgm:t>
    </dgm:pt>
    <dgm:pt modelId="{4C40D3D2-9E81-4085-9E4A-55D156891D4B}" type="pres">
      <dgm:prSet presAssocID="{AE2FFD17-78FC-4ED1-B22B-47C875DC91C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59FA0E-FA4A-49F3-9CC5-47992D615D15}" type="pres">
      <dgm:prSet presAssocID="{4D9C79F6-D417-421D-A8C3-FCA78015FE69}" presName="spaceBetweenRectangles" presStyleCnt="0"/>
      <dgm:spPr/>
      <dgm:t>
        <a:bodyPr/>
        <a:lstStyle/>
        <a:p>
          <a:endParaRPr lang="pl-PL"/>
        </a:p>
      </dgm:t>
    </dgm:pt>
    <dgm:pt modelId="{3A51D346-FFD1-417A-83D0-37F396093BA8}" type="pres">
      <dgm:prSet presAssocID="{80B359B4-279C-4F86-B469-EA27396FE63F}" presName="parentLin" presStyleCnt="0"/>
      <dgm:spPr/>
      <dgm:t>
        <a:bodyPr/>
        <a:lstStyle/>
        <a:p>
          <a:endParaRPr lang="pl-PL"/>
        </a:p>
      </dgm:t>
    </dgm:pt>
    <dgm:pt modelId="{CA602782-36FE-4CD3-B6E5-8D01E5D95EC9}" type="pres">
      <dgm:prSet presAssocID="{80B359B4-279C-4F86-B469-EA27396FE63F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7007A489-7030-4C5B-AC2F-81348E741506}" type="pres">
      <dgm:prSet presAssocID="{80B359B4-279C-4F86-B469-EA27396FE6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C8CDE4-3B3A-45FF-A558-18FE4DBA26BB}" type="pres">
      <dgm:prSet presAssocID="{80B359B4-279C-4F86-B469-EA27396FE63F}" presName="negativeSpace" presStyleCnt="0"/>
      <dgm:spPr/>
      <dgm:t>
        <a:bodyPr/>
        <a:lstStyle/>
        <a:p>
          <a:endParaRPr lang="pl-PL"/>
        </a:p>
      </dgm:t>
    </dgm:pt>
    <dgm:pt modelId="{A2552153-46EF-4418-9E70-7F3450E864E4}" type="pres">
      <dgm:prSet presAssocID="{80B359B4-279C-4F86-B469-EA27396FE63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5A84A15-A1FA-43A0-B127-75653C8D0FE7}" type="presOf" srcId="{AE2FFD17-78FC-4ED1-B22B-47C875DC91C7}" destId="{EAF2BAC0-E98C-458C-8C2E-73D062AE55D6}" srcOrd="1" destOrd="0" presId="urn:microsoft.com/office/officeart/2005/8/layout/list1"/>
    <dgm:cxn modelId="{AACA72B8-4C32-4437-BAA0-C4B17CCA531F}" type="presOf" srcId="{7326D746-6E22-4ED7-9945-F5D3BB6784C3}" destId="{32C5127C-F190-48CA-A4A4-D41957A3E6C7}" srcOrd="0" destOrd="0" presId="urn:microsoft.com/office/officeart/2005/8/layout/list1"/>
    <dgm:cxn modelId="{162E4B15-77B2-4136-9E80-F370DDD7AD03}" srcId="{7326D746-6E22-4ED7-9945-F5D3BB6784C3}" destId="{3F4D316F-87CF-461C-9F63-C6872DB148AE}" srcOrd="1" destOrd="0" parTransId="{01F30B66-BF16-43B5-B583-3499156009A8}" sibTransId="{7D981EC0-5B3C-4835-A27B-4C2F603B2369}"/>
    <dgm:cxn modelId="{6AB2698F-BB21-4B3D-AD6C-3DCA16907563}" type="presOf" srcId="{ED25A4C5-63E3-48D9-9913-B9B8D550FD14}" destId="{0F479B68-7F50-4EB8-B208-B5810EC847AF}" srcOrd="0" destOrd="0" presId="urn:microsoft.com/office/officeart/2005/8/layout/list1"/>
    <dgm:cxn modelId="{1F275AF1-9F9C-4DDA-8A9E-B1192101BF52}" type="presOf" srcId="{C852E293-8BB9-4081-A7A8-D4C52BE57D0E}" destId="{7982C556-3202-4F41-855E-E8808859524A}" srcOrd="0" destOrd="0" presId="urn:microsoft.com/office/officeart/2005/8/layout/list1"/>
    <dgm:cxn modelId="{E91DDA8B-E3C3-462B-837A-8C4DB9A867E4}" srcId="{80B359B4-279C-4F86-B469-EA27396FE63F}" destId="{E369A8B2-DC92-4CB2-A8F6-394335F7B0A3}" srcOrd="0" destOrd="0" parTransId="{366D9970-7249-4E25-B867-B08054C092B6}" sibTransId="{467FA444-DC4E-40BF-8E1E-CA66910C4386}"/>
    <dgm:cxn modelId="{A39E63F8-535A-49A5-B67A-AC14DB400733}" type="presOf" srcId="{6E408F5D-7F16-4961-BF1F-201F8C3621EA}" destId="{4C40D3D2-9E81-4085-9E4A-55D156891D4B}" srcOrd="0" destOrd="0" presId="urn:microsoft.com/office/officeart/2005/8/layout/list1"/>
    <dgm:cxn modelId="{9D1B2830-BACE-4AF0-8BE6-321410AAAE73}" srcId="{7326D746-6E22-4ED7-9945-F5D3BB6784C3}" destId="{C852E293-8BB9-4081-A7A8-D4C52BE57D0E}" srcOrd="0" destOrd="0" parTransId="{094611F6-E6C4-45F1-A283-88A6FC5C5BF5}" sibTransId="{2F4FC85B-D5DA-4849-9453-DC7C520CEAB6}"/>
    <dgm:cxn modelId="{23B124E3-C170-4A92-9EBD-0BC3DD338C09}" srcId="{ED25A4C5-63E3-48D9-9913-B9B8D550FD14}" destId="{7326D746-6E22-4ED7-9945-F5D3BB6784C3}" srcOrd="0" destOrd="0" parTransId="{5D95B1F0-6249-48BD-BAC8-ABD519243480}" sibTransId="{265A2DCA-648C-455F-93A5-821C0C8B3F26}"/>
    <dgm:cxn modelId="{5EFDC4F4-063E-4F14-8332-DA173E352E04}" srcId="{AE2FFD17-78FC-4ED1-B22B-47C875DC91C7}" destId="{6E408F5D-7F16-4961-BF1F-201F8C3621EA}" srcOrd="0" destOrd="0" parTransId="{52C12D94-98B3-4AB9-8A61-6FB02D4D3B00}" sibTransId="{B6DF017F-E1A3-4F51-8717-CDB8D272D081}"/>
    <dgm:cxn modelId="{F88D9317-1B9F-40E4-AFBE-84AA8FB57D09}" type="presOf" srcId="{80B359B4-279C-4F86-B469-EA27396FE63F}" destId="{CA602782-36FE-4CD3-B6E5-8D01E5D95EC9}" srcOrd="0" destOrd="0" presId="urn:microsoft.com/office/officeart/2005/8/layout/list1"/>
    <dgm:cxn modelId="{7E16A449-FEC8-4BA0-9139-0D4D055DE374}" type="presOf" srcId="{80B359B4-279C-4F86-B469-EA27396FE63F}" destId="{7007A489-7030-4C5B-AC2F-81348E741506}" srcOrd="1" destOrd="0" presId="urn:microsoft.com/office/officeart/2005/8/layout/list1"/>
    <dgm:cxn modelId="{6E2CC387-39CE-45A9-8674-1CA9667AF15E}" type="presOf" srcId="{E369A8B2-DC92-4CB2-A8F6-394335F7B0A3}" destId="{A2552153-46EF-4418-9E70-7F3450E864E4}" srcOrd="0" destOrd="0" presId="urn:microsoft.com/office/officeart/2005/8/layout/list1"/>
    <dgm:cxn modelId="{9F950298-FF77-48CF-B2D7-3E266D28486C}" srcId="{ED25A4C5-63E3-48D9-9913-B9B8D550FD14}" destId="{80B359B4-279C-4F86-B469-EA27396FE63F}" srcOrd="2" destOrd="0" parTransId="{4DEB48FC-604A-4F80-8083-919516EA1833}" sibTransId="{290A870E-7936-49A8-B791-6FF2114271F6}"/>
    <dgm:cxn modelId="{F06F1253-5E7E-4C23-997B-29144F19A9FE}" type="presOf" srcId="{AE2FFD17-78FC-4ED1-B22B-47C875DC91C7}" destId="{7BC16929-81A2-485E-A691-C2881D00131B}" srcOrd="0" destOrd="0" presId="urn:microsoft.com/office/officeart/2005/8/layout/list1"/>
    <dgm:cxn modelId="{4771508A-8A15-45C1-A253-01F272ACCA92}" type="presOf" srcId="{3F4D316F-87CF-461C-9F63-C6872DB148AE}" destId="{7982C556-3202-4F41-855E-E8808859524A}" srcOrd="0" destOrd="1" presId="urn:microsoft.com/office/officeart/2005/8/layout/list1"/>
    <dgm:cxn modelId="{847C57D6-964D-462D-83FC-07FCAFD6A97F}" srcId="{ED25A4C5-63E3-48D9-9913-B9B8D550FD14}" destId="{AE2FFD17-78FC-4ED1-B22B-47C875DC91C7}" srcOrd="1" destOrd="0" parTransId="{DD71DD76-3642-4831-98FF-0421B503AAD5}" sibTransId="{4D9C79F6-D417-421D-A8C3-FCA78015FE69}"/>
    <dgm:cxn modelId="{B55BBA4F-8FD5-4F89-B180-05D4D0A91374}" type="presOf" srcId="{7326D746-6E22-4ED7-9945-F5D3BB6784C3}" destId="{5D445010-3231-45F5-AF9C-F2D23934A780}" srcOrd="1" destOrd="0" presId="urn:microsoft.com/office/officeart/2005/8/layout/list1"/>
    <dgm:cxn modelId="{C41B99EA-B814-4C8B-B9A3-1A7C28534B6A}" type="presParOf" srcId="{0F479B68-7F50-4EB8-B208-B5810EC847AF}" destId="{34185027-894A-4970-A280-0C531EE4F63A}" srcOrd="0" destOrd="0" presId="urn:microsoft.com/office/officeart/2005/8/layout/list1"/>
    <dgm:cxn modelId="{2E6FB893-6969-419D-8A5D-EE1717AA8BA2}" type="presParOf" srcId="{34185027-894A-4970-A280-0C531EE4F63A}" destId="{32C5127C-F190-48CA-A4A4-D41957A3E6C7}" srcOrd="0" destOrd="0" presId="urn:microsoft.com/office/officeart/2005/8/layout/list1"/>
    <dgm:cxn modelId="{9573C4A4-998B-4062-B7E8-0154647BA83C}" type="presParOf" srcId="{34185027-894A-4970-A280-0C531EE4F63A}" destId="{5D445010-3231-45F5-AF9C-F2D23934A780}" srcOrd="1" destOrd="0" presId="urn:microsoft.com/office/officeart/2005/8/layout/list1"/>
    <dgm:cxn modelId="{557628FF-5E83-400E-BC6A-32A30465ACE8}" type="presParOf" srcId="{0F479B68-7F50-4EB8-B208-B5810EC847AF}" destId="{2804AC7F-2AA6-4461-A160-9CF24793CBC2}" srcOrd="1" destOrd="0" presId="urn:microsoft.com/office/officeart/2005/8/layout/list1"/>
    <dgm:cxn modelId="{60CF6EAD-D453-4981-847D-5DB05555B28E}" type="presParOf" srcId="{0F479B68-7F50-4EB8-B208-B5810EC847AF}" destId="{7982C556-3202-4F41-855E-E8808859524A}" srcOrd="2" destOrd="0" presId="urn:microsoft.com/office/officeart/2005/8/layout/list1"/>
    <dgm:cxn modelId="{733BF264-6975-45A3-BE71-609DFF127FE4}" type="presParOf" srcId="{0F479B68-7F50-4EB8-B208-B5810EC847AF}" destId="{AA16A471-5F0D-440A-BE48-16487BCD84A2}" srcOrd="3" destOrd="0" presId="urn:microsoft.com/office/officeart/2005/8/layout/list1"/>
    <dgm:cxn modelId="{CB5FD804-20BD-4B2D-8EF6-77979D269E14}" type="presParOf" srcId="{0F479B68-7F50-4EB8-B208-B5810EC847AF}" destId="{3D4257F3-084C-4610-BFDE-5FFB852FA60A}" srcOrd="4" destOrd="0" presId="urn:microsoft.com/office/officeart/2005/8/layout/list1"/>
    <dgm:cxn modelId="{6FAC9B17-3217-4183-8D02-EE8BED8315D0}" type="presParOf" srcId="{3D4257F3-084C-4610-BFDE-5FFB852FA60A}" destId="{7BC16929-81A2-485E-A691-C2881D00131B}" srcOrd="0" destOrd="0" presId="urn:microsoft.com/office/officeart/2005/8/layout/list1"/>
    <dgm:cxn modelId="{6A06D532-C26E-4099-9DC8-25BD0C72ACC5}" type="presParOf" srcId="{3D4257F3-084C-4610-BFDE-5FFB852FA60A}" destId="{EAF2BAC0-E98C-458C-8C2E-73D062AE55D6}" srcOrd="1" destOrd="0" presId="urn:microsoft.com/office/officeart/2005/8/layout/list1"/>
    <dgm:cxn modelId="{C7B5DA31-54FF-4297-87C0-23AC083E1842}" type="presParOf" srcId="{0F479B68-7F50-4EB8-B208-B5810EC847AF}" destId="{125250EE-AE40-4101-BF0F-5A497FB87D30}" srcOrd="5" destOrd="0" presId="urn:microsoft.com/office/officeart/2005/8/layout/list1"/>
    <dgm:cxn modelId="{355D4B2C-F1FE-4AFB-AA42-A04FC1256BB4}" type="presParOf" srcId="{0F479B68-7F50-4EB8-B208-B5810EC847AF}" destId="{4C40D3D2-9E81-4085-9E4A-55D156891D4B}" srcOrd="6" destOrd="0" presId="urn:microsoft.com/office/officeart/2005/8/layout/list1"/>
    <dgm:cxn modelId="{3C4EF8A8-30BD-4793-B306-610E218B6598}" type="presParOf" srcId="{0F479B68-7F50-4EB8-B208-B5810EC847AF}" destId="{5D59FA0E-FA4A-49F3-9CC5-47992D615D15}" srcOrd="7" destOrd="0" presId="urn:microsoft.com/office/officeart/2005/8/layout/list1"/>
    <dgm:cxn modelId="{88931C99-5DB7-46C1-AB4B-4273C71C4C51}" type="presParOf" srcId="{0F479B68-7F50-4EB8-B208-B5810EC847AF}" destId="{3A51D346-FFD1-417A-83D0-37F396093BA8}" srcOrd="8" destOrd="0" presId="urn:microsoft.com/office/officeart/2005/8/layout/list1"/>
    <dgm:cxn modelId="{E18EBA42-2CC5-4923-9B66-F4398E8AC75E}" type="presParOf" srcId="{3A51D346-FFD1-417A-83D0-37F396093BA8}" destId="{CA602782-36FE-4CD3-B6E5-8D01E5D95EC9}" srcOrd="0" destOrd="0" presId="urn:microsoft.com/office/officeart/2005/8/layout/list1"/>
    <dgm:cxn modelId="{FAD88467-2ADA-4914-A948-2F9680E6FCF7}" type="presParOf" srcId="{3A51D346-FFD1-417A-83D0-37F396093BA8}" destId="{7007A489-7030-4C5B-AC2F-81348E741506}" srcOrd="1" destOrd="0" presId="urn:microsoft.com/office/officeart/2005/8/layout/list1"/>
    <dgm:cxn modelId="{5E7A24AB-4F07-4A39-93CE-8B0205CE0EDE}" type="presParOf" srcId="{0F479B68-7F50-4EB8-B208-B5810EC847AF}" destId="{C3C8CDE4-3B3A-45FF-A558-18FE4DBA26BB}" srcOrd="9" destOrd="0" presId="urn:microsoft.com/office/officeart/2005/8/layout/list1"/>
    <dgm:cxn modelId="{4B902E62-445E-4846-81DB-1D521A29DAEF}" type="presParOf" srcId="{0F479B68-7F50-4EB8-B208-B5810EC847AF}" destId="{A2552153-46EF-4418-9E70-7F3450E864E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DA96D6-10C5-44B7-8C68-99D18677143B}" type="doc">
      <dgm:prSet loTypeId="urn:microsoft.com/office/officeart/2005/8/layout/radial4" loCatId="relationship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FDD0B356-262E-43CC-AABC-7E8D12630386}">
      <dgm:prSet phldrT="[Tekst]"/>
      <dgm:spPr/>
      <dgm:t>
        <a:bodyPr/>
        <a:lstStyle/>
        <a:p>
          <a:r>
            <a:rPr lang="pl-PL" b="1" smtClean="0"/>
            <a:t>KONKURSY</a:t>
          </a:r>
          <a:endParaRPr lang="pl-PL" b="1" dirty="0"/>
        </a:p>
      </dgm:t>
    </dgm:pt>
    <dgm:pt modelId="{64E7E315-D231-422C-AA3F-B51E66E24853}" type="parTrans" cxnId="{BEFBB512-217D-40A9-B379-292E67233C4B}">
      <dgm:prSet/>
      <dgm:spPr/>
      <dgm:t>
        <a:bodyPr/>
        <a:lstStyle/>
        <a:p>
          <a:endParaRPr lang="pl-PL"/>
        </a:p>
      </dgm:t>
    </dgm:pt>
    <dgm:pt modelId="{7B9AE6CB-A3E2-4EF9-A5E8-A46AABC4C595}" type="sibTrans" cxnId="{BEFBB512-217D-40A9-B379-292E67233C4B}">
      <dgm:prSet/>
      <dgm:spPr/>
      <dgm:t>
        <a:bodyPr/>
        <a:lstStyle/>
        <a:p>
          <a:endParaRPr lang="pl-PL"/>
        </a:p>
      </dgm:t>
    </dgm:pt>
    <dgm:pt modelId="{689FAC0E-0B03-458E-8F1F-CD316EFD250A}">
      <dgm:prSet phldrT="[Tekst]" custT="1"/>
      <dgm:spPr/>
      <dgm:t>
        <a:bodyPr/>
        <a:lstStyle/>
        <a:p>
          <a:r>
            <a:rPr lang="pl-PL" sz="2800" b="1" smtClean="0"/>
            <a:t>LITERACKI</a:t>
          </a:r>
          <a:endParaRPr lang="pl-PL" sz="2800" b="1" dirty="0"/>
        </a:p>
      </dgm:t>
    </dgm:pt>
    <dgm:pt modelId="{0F7E73D0-97A1-4A24-B49F-6EC57655B158}" type="parTrans" cxnId="{CCED9298-9FF9-45C9-BD0C-17734BFD35AF}">
      <dgm:prSet/>
      <dgm:spPr/>
      <dgm:t>
        <a:bodyPr/>
        <a:lstStyle/>
        <a:p>
          <a:endParaRPr lang="pl-PL"/>
        </a:p>
      </dgm:t>
    </dgm:pt>
    <dgm:pt modelId="{5FC9708D-6217-451C-8B4A-4AF77AD1576D}" type="sibTrans" cxnId="{CCED9298-9FF9-45C9-BD0C-17734BFD35AF}">
      <dgm:prSet/>
      <dgm:spPr/>
      <dgm:t>
        <a:bodyPr/>
        <a:lstStyle/>
        <a:p>
          <a:endParaRPr lang="pl-PL"/>
        </a:p>
      </dgm:t>
    </dgm:pt>
    <dgm:pt modelId="{ABA2B9CF-793C-4E8D-9825-AFAFBF4BF74D}">
      <dgm:prSet phldrT="[Tekst]" custT="1"/>
      <dgm:spPr/>
      <dgm:t>
        <a:bodyPr/>
        <a:lstStyle/>
        <a:p>
          <a:r>
            <a:rPr lang="pl-PL" sz="3600" b="1" dirty="0" smtClean="0">
              <a:latin typeface="Calibri" pitchFamily="34" charset="0"/>
            </a:rPr>
            <a:t>KAHOOT</a:t>
          </a:r>
          <a:endParaRPr lang="pl-PL" sz="3600" b="1" dirty="0">
            <a:latin typeface="Calibri" pitchFamily="34" charset="0"/>
          </a:endParaRPr>
        </a:p>
      </dgm:t>
    </dgm:pt>
    <dgm:pt modelId="{D13490D2-2D16-46B7-91D5-66E7D43F5315}" type="parTrans" cxnId="{69A979E9-3C0F-4EED-9D0F-354F54C57F9F}">
      <dgm:prSet/>
      <dgm:spPr/>
      <dgm:t>
        <a:bodyPr/>
        <a:lstStyle/>
        <a:p>
          <a:endParaRPr lang="pl-PL"/>
        </a:p>
      </dgm:t>
    </dgm:pt>
    <dgm:pt modelId="{E8D2DB80-9C9F-4775-8B72-C49CA3E8A990}" type="sibTrans" cxnId="{69A979E9-3C0F-4EED-9D0F-354F54C57F9F}">
      <dgm:prSet/>
      <dgm:spPr/>
      <dgm:t>
        <a:bodyPr/>
        <a:lstStyle/>
        <a:p>
          <a:endParaRPr lang="pl-PL"/>
        </a:p>
      </dgm:t>
    </dgm:pt>
    <dgm:pt modelId="{D669D25A-8252-4A53-BA83-F65BC889AC86}">
      <dgm:prSet phldrT="[Tekst]" custT="1"/>
      <dgm:spPr/>
      <dgm:t>
        <a:bodyPr/>
        <a:lstStyle/>
        <a:p>
          <a:r>
            <a:rPr lang="pl-PL" sz="3200" b="1" smtClean="0"/>
            <a:t>KODY QR</a:t>
          </a:r>
          <a:endParaRPr lang="pl-PL" sz="3200" b="1" dirty="0"/>
        </a:p>
      </dgm:t>
    </dgm:pt>
    <dgm:pt modelId="{FFB50F03-939B-45B9-B0F0-83B9C6A2F8C7}" type="parTrans" cxnId="{2B9B8D0B-5ECA-46A6-9B7D-6D4F0A0B6DAF}">
      <dgm:prSet/>
      <dgm:spPr/>
      <dgm:t>
        <a:bodyPr/>
        <a:lstStyle/>
        <a:p>
          <a:endParaRPr lang="pl-PL"/>
        </a:p>
      </dgm:t>
    </dgm:pt>
    <dgm:pt modelId="{66A93662-145B-4AD1-953C-81255CF59BDB}" type="sibTrans" cxnId="{2B9B8D0B-5ECA-46A6-9B7D-6D4F0A0B6DAF}">
      <dgm:prSet/>
      <dgm:spPr/>
      <dgm:t>
        <a:bodyPr/>
        <a:lstStyle/>
        <a:p>
          <a:endParaRPr lang="pl-PL"/>
        </a:p>
      </dgm:t>
    </dgm:pt>
    <dgm:pt modelId="{25E9EE93-85FD-4017-A204-A7C5818CABE3}">
      <dgm:prSet phldrT="[Tekst]" custT="1"/>
      <dgm:spPr/>
      <dgm:t>
        <a:bodyPr/>
        <a:lstStyle/>
        <a:p>
          <a:r>
            <a:rPr lang="pl-PL" sz="2800" b="1" dirty="0" smtClean="0">
              <a:latin typeface="Calibri" pitchFamily="34" charset="0"/>
            </a:rPr>
            <a:t>PLASTYCZNY</a:t>
          </a:r>
          <a:endParaRPr lang="pl-PL" sz="2800" b="1" dirty="0">
            <a:latin typeface="Calibri" pitchFamily="34" charset="0"/>
          </a:endParaRPr>
        </a:p>
      </dgm:t>
    </dgm:pt>
    <dgm:pt modelId="{806A37BC-D19C-4B72-8285-EFC07593BA2E}" type="parTrans" cxnId="{754B7F63-1838-487D-841D-4036C80F5196}">
      <dgm:prSet/>
      <dgm:spPr/>
      <dgm:t>
        <a:bodyPr/>
        <a:lstStyle/>
        <a:p>
          <a:endParaRPr lang="pl-PL"/>
        </a:p>
      </dgm:t>
    </dgm:pt>
    <dgm:pt modelId="{16BF0649-FCD6-4651-A832-2D13EE9F4CDF}" type="sibTrans" cxnId="{754B7F63-1838-487D-841D-4036C80F5196}">
      <dgm:prSet/>
      <dgm:spPr/>
      <dgm:t>
        <a:bodyPr/>
        <a:lstStyle/>
        <a:p>
          <a:endParaRPr lang="pl-PL"/>
        </a:p>
      </dgm:t>
    </dgm:pt>
    <dgm:pt modelId="{DAEBEC2B-1643-4769-A769-E8868CD34FCB}" type="pres">
      <dgm:prSet presAssocID="{E0DA96D6-10C5-44B7-8C68-99D1867714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D775769-3A48-422B-98AF-FD9786B8D826}" type="pres">
      <dgm:prSet presAssocID="{FDD0B356-262E-43CC-AABC-7E8D12630386}" presName="centerShape" presStyleLbl="node0" presStyleIdx="0" presStyleCnt="1"/>
      <dgm:spPr/>
      <dgm:t>
        <a:bodyPr/>
        <a:lstStyle/>
        <a:p>
          <a:endParaRPr lang="pl-PL"/>
        </a:p>
      </dgm:t>
    </dgm:pt>
    <dgm:pt modelId="{9E551342-E148-4DDB-9862-7CE5E742FE43}" type="pres">
      <dgm:prSet presAssocID="{0F7E73D0-97A1-4A24-B49F-6EC57655B158}" presName="parTrans" presStyleLbl="bgSibTrans2D1" presStyleIdx="0" presStyleCnt="4"/>
      <dgm:spPr/>
      <dgm:t>
        <a:bodyPr/>
        <a:lstStyle/>
        <a:p>
          <a:endParaRPr lang="pl-PL"/>
        </a:p>
      </dgm:t>
    </dgm:pt>
    <dgm:pt modelId="{F6AA169A-054A-4962-BE05-897D3E08F803}" type="pres">
      <dgm:prSet presAssocID="{689FAC0E-0B03-458E-8F1F-CD316EFD25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609C24-3360-4BAA-9FEB-871DE979E3DF}" type="pres">
      <dgm:prSet presAssocID="{D13490D2-2D16-46B7-91D5-66E7D43F5315}" presName="parTrans" presStyleLbl="bgSibTrans2D1" presStyleIdx="1" presStyleCnt="4"/>
      <dgm:spPr/>
      <dgm:t>
        <a:bodyPr/>
        <a:lstStyle/>
        <a:p>
          <a:endParaRPr lang="pl-PL"/>
        </a:p>
      </dgm:t>
    </dgm:pt>
    <dgm:pt modelId="{BFE0BAA4-910D-4881-96F5-359F363FE4AF}" type="pres">
      <dgm:prSet presAssocID="{ABA2B9CF-793C-4E8D-9825-AFAFBF4BF7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B4D3B9-9318-4147-951D-E71A673A064F}" type="pres">
      <dgm:prSet presAssocID="{FFB50F03-939B-45B9-B0F0-83B9C6A2F8C7}" presName="parTrans" presStyleLbl="bgSibTrans2D1" presStyleIdx="2" presStyleCnt="4"/>
      <dgm:spPr/>
      <dgm:t>
        <a:bodyPr/>
        <a:lstStyle/>
        <a:p>
          <a:endParaRPr lang="pl-PL"/>
        </a:p>
      </dgm:t>
    </dgm:pt>
    <dgm:pt modelId="{20EF5908-DA2F-4FFD-897F-C8A5F3D982BC}" type="pres">
      <dgm:prSet presAssocID="{D669D25A-8252-4A53-BA83-F65BC889AC8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6920B3-102A-4DA2-AEAF-1D4451027491}" type="pres">
      <dgm:prSet presAssocID="{806A37BC-D19C-4B72-8285-EFC07593BA2E}" presName="parTrans" presStyleLbl="bgSibTrans2D1" presStyleIdx="3" presStyleCnt="4"/>
      <dgm:spPr/>
      <dgm:t>
        <a:bodyPr/>
        <a:lstStyle/>
        <a:p>
          <a:endParaRPr lang="pl-PL"/>
        </a:p>
      </dgm:t>
    </dgm:pt>
    <dgm:pt modelId="{70E9030D-DA55-4386-8F37-DC05EA9F76E8}" type="pres">
      <dgm:prSet presAssocID="{25E9EE93-85FD-4017-A204-A7C5818CAB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1402733-77E2-406F-99D1-F40F47E9382B}" type="presOf" srcId="{689FAC0E-0B03-458E-8F1F-CD316EFD250A}" destId="{F6AA169A-054A-4962-BE05-897D3E08F803}" srcOrd="0" destOrd="0" presId="urn:microsoft.com/office/officeart/2005/8/layout/radial4"/>
    <dgm:cxn modelId="{CCED9298-9FF9-45C9-BD0C-17734BFD35AF}" srcId="{FDD0B356-262E-43CC-AABC-7E8D12630386}" destId="{689FAC0E-0B03-458E-8F1F-CD316EFD250A}" srcOrd="0" destOrd="0" parTransId="{0F7E73D0-97A1-4A24-B49F-6EC57655B158}" sibTransId="{5FC9708D-6217-451C-8B4A-4AF77AD1576D}"/>
    <dgm:cxn modelId="{6BBDFB13-580E-4E4C-A096-2B124FC20FF6}" type="presOf" srcId="{0F7E73D0-97A1-4A24-B49F-6EC57655B158}" destId="{9E551342-E148-4DDB-9862-7CE5E742FE43}" srcOrd="0" destOrd="0" presId="urn:microsoft.com/office/officeart/2005/8/layout/radial4"/>
    <dgm:cxn modelId="{F1231D6E-BC77-4D32-AED0-FC8E96BF8773}" type="presOf" srcId="{D669D25A-8252-4A53-BA83-F65BC889AC86}" destId="{20EF5908-DA2F-4FFD-897F-C8A5F3D982BC}" srcOrd="0" destOrd="0" presId="urn:microsoft.com/office/officeart/2005/8/layout/radial4"/>
    <dgm:cxn modelId="{69A979E9-3C0F-4EED-9D0F-354F54C57F9F}" srcId="{FDD0B356-262E-43CC-AABC-7E8D12630386}" destId="{ABA2B9CF-793C-4E8D-9825-AFAFBF4BF74D}" srcOrd="1" destOrd="0" parTransId="{D13490D2-2D16-46B7-91D5-66E7D43F5315}" sibTransId="{E8D2DB80-9C9F-4775-8B72-C49CA3E8A990}"/>
    <dgm:cxn modelId="{7DDA9123-2ABF-46E1-A324-338DD71A743E}" type="presOf" srcId="{FFB50F03-939B-45B9-B0F0-83B9C6A2F8C7}" destId="{E9B4D3B9-9318-4147-951D-E71A673A064F}" srcOrd="0" destOrd="0" presId="urn:microsoft.com/office/officeart/2005/8/layout/radial4"/>
    <dgm:cxn modelId="{CCA4E533-ADE3-4626-8647-85076B027AFF}" type="presOf" srcId="{806A37BC-D19C-4B72-8285-EFC07593BA2E}" destId="{AE6920B3-102A-4DA2-AEAF-1D4451027491}" srcOrd="0" destOrd="0" presId="urn:microsoft.com/office/officeart/2005/8/layout/radial4"/>
    <dgm:cxn modelId="{2B9B8D0B-5ECA-46A6-9B7D-6D4F0A0B6DAF}" srcId="{FDD0B356-262E-43CC-AABC-7E8D12630386}" destId="{D669D25A-8252-4A53-BA83-F65BC889AC86}" srcOrd="2" destOrd="0" parTransId="{FFB50F03-939B-45B9-B0F0-83B9C6A2F8C7}" sibTransId="{66A93662-145B-4AD1-953C-81255CF59BDB}"/>
    <dgm:cxn modelId="{64C3BADC-B419-407D-B795-F1AC4F71781B}" type="presOf" srcId="{ABA2B9CF-793C-4E8D-9825-AFAFBF4BF74D}" destId="{BFE0BAA4-910D-4881-96F5-359F363FE4AF}" srcOrd="0" destOrd="0" presId="urn:microsoft.com/office/officeart/2005/8/layout/radial4"/>
    <dgm:cxn modelId="{C3F44808-9426-48B4-99B2-CE626F81EC32}" type="presOf" srcId="{D13490D2-2D16-46B7-91D5-66E7D43F5315}" destId="{A1609C24-3360-4BAA-9FEB-871DE979E3DF}" srcOrd="0" destOrd="0" presId="urn:microsoft.com/office/officeart/2005/8/layout/radial4"/>
    <dgm:cxn modelId="{C987535B-4F78-4567-8D57-F8CB60725A67}" type="presOf" srcId="{E0DA96D6-10C5-44B7-8C68-99D18677143B}" destId="{DAEBEC2B-1643-4769-A769-E8868CD34FCB}" srcOrd="0" destOrd="0" presId="urn:microsoft.com/office/officeart/2005/8/layout/radial4"/>
    <dgm:cxn modelId="{BEFBB512-217D-40A9-B379-292E67233C4B}" srcId="{E0DA96D6-10C5-44B7-8C68-99D18677143B}" destId="{FDD0B356-262E-43CC-AABC-7E8D12630386}" srcOrd="0" destOrd="0" parTransId="{64E7E315-D231-422C-AA3F-B51E66E24853}" sibTransId="{7B9AE6CB-A3E2-4EF9-A5E8-A46AABC4C595}"/>
    <dgm:cxn modelId="{0374B574-17CE-448B-96A4-B491D6F560B9}" type="presOf" srcId="{25E9EE93-85FD-4017-A204-A7C5818CABE3}" destId="{70E9030D-DA55-4386-8F37-DC05EA9F76E8}" srcOrd="0" destOrd="0" presId="urn:microsoft.com/office/officeart/2005/8/layout/radial4"/>
    <dgm:cxn modelId="{754B7F63-1838-487D-841D-4036C80F5196}" srcId="{FDD0B356-262E-43CC-AABC-7E8D12630386}" destId="{25E9EE93-85FD-4017-A204-A7C5818CABE3}" srcOrd="3" destOrd="0" parTransId="{806A37BC-D19C-4B72-8285-EFC07593BA2E}" sibTransId="{16BF0649-FCD6-4651-A832-2D13EE9F4CDF}"/>
    <dgm:cxn modelId="{6852B191-16E0-4618-8F03-EFA4193A5D80}" type="presOf" srcId="{FDD0B356-262E-43CC-AABC-7E8D12630386}" destId="{1D775769-3A48-422B-98AF-FD9786B8D826}" srcOrd="0" destOrd="0" presId="urn:microsoft.com/office/officeart/2005/8/layout/radial4"/>
    <dgm:cxn modelId="{E29F088C-F595-48A5-B4EC-C910E79C1F56}" type="presParOf" srcId="{DAEBEC2B-1643-4769-A769-E8868CD34FCB}" destId="{1D775769-3A48-422B-98AF-FD9786B8D826}" srcOrd="0" destOrd="0" presId="urn:microsoft.com/office/officeart/2005/8/layout/radial4"/>
    <dgm:cxn modelId="{EB1C3E4F-B967-4B8A-9F8C-555CF6CD67FD}" type="presParOf" srcId="{DAEBEC2B-1643-4769-A769-E8868CD34FCB}" destId="{9E551342-E148-4DDB-9862-7CE5E742FE43}" srcOrd="1" destOrd="0" presId="urn:microsoft.com/office/officeart/2005/8/layout/radial4"/>
    <dgm:cxn modelId="{0000A11B-B606-496E-88EB-7F04B86A265C}" type="presParOf" srcId="{DAEBEC2B-1643-4769-A769-E8868CD34FCB}" destId="{F6AA169A-054A-4962-BE05-897D3E08F803}" srcOrd="2" destOrd="0" presId="urn:microsoft.com/office/officeart/2005/8/layout/radial4"/>
    <dgm:cxn modelId="{406CD93D-4F10-4809-9674-1072B61163A4}" type="presParOf" srcId="{DAEBEC2B-1643-4769-A769-E8868CD34FCB}" destId="{A1609C24-3360-4BAA-9FEB-871DE979E3DF}" srcOrd="3" destOrd="0" presId="urn:microsoft.com/office/officeart/2005/8/layout/radial4"/>
    <dgm:cxn modelId="{22B3C445-FDBD-4A25-AAA9-7986D6AF0668}" type="presParOf" srcId="{DAEBEC2B-1643-4769-A769-E8868CD34FCB}" destId="{BFE0BAA4-910D-4881-96F5-359F363FE4AF}" srcOrd="4" destOrd="0" presId="urn:microsoft.com/office/officeart/2005/8/layout/radial4"/>
    <dgm:cxn modelId="{B9C3A063-4AE8-4CEE-A059-4316623AEDD3}" type="presParOf" srcId="{DAEBEC2B-1643-4769-A769-E8868CD34FCB}" destId="{E9B4D3B9-9318-4147-951D-E71A673A064F}" srcOrd="5" destOrd="0" presId="urn:microsoft.com/office/officeart/2005/8/layout/radial4"/>
    <dgm:cxn modelId="{1AE83264-DDEE-402E-8047-16933EC62562}" type="presParOf" srcId="{DAEBEC2B-1643-4769-A769-E8868CD34FCB}" destId="{20EF5908-DA2F-4FFD-897F-C8A5F3D982BC}" srcOrd="6" destOrd="0" presId="urn:microsoft.com/office/officeart/2005/8/layout/radial4"/>
    <dgm:cxn modelId="{501D95EE-0ABC-4231-8DBF-D120B203B53B}" type="presParOf" srcId="{DAEBEC2B-1643-4769-A769-E8868CD34FCB}" destId="{AE6920B3-102A-4DA2-AEAF-1D4451027491}" srcOrd="7" destOrd="0" presId="urn:microsoft.com/office/officeart/2005/8/layout/radial4"/>
    <dgm:cxn modelId="{C0799041-5DA9-4119-A2B0-8C6F72B531B9}" type="presParOf" srcId="{DAEBEC2B-1643-4769-A769-E8868CD34FCB}" destId="{70E9030D-DA55-4386-8F37-DC05EA9F76E8}" srcOrd="8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EB7D81-4D2D-49E5-BBFB-B49AE1E871FD}" type="doc">
      <dgm:prSet loTypeId="urn:microsoft.com/office/officeart/2005/8/layout/arrow5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F147844C-A545-4383-BF0B-3BFE422D3B01}">
      <dgm:prSet phldrT="[Tekst]"/>
      <dgm:spPr/>
      <dgm:t>
        <a:bodyPr/>
        <a:lstStyle/>
        <a:p>
          <a:r>
            <a:rPr lang="pl-PL" b="1" dirty="0" smtClean="0">
              <a:latin typeface="Arial Black" pitchFamily="34" charset="0"/>
            </a:rPr>
            <a:t>EWALUACJA</a:t>
          </a:r>
          <a:endParaRPr lang="pl-PL" b="1" dirty="0">
            <a:latin typeface="Arial Black" pitchFamily="34" charset="0"/>
          </a:endParaRPr>
        </a:p>
      </dgm:t>
    </dgm:pt>
    <dgm:pt modelId="{153E8CC9-3854-4E1B-83F1-67F9A00B9294}" type="parTrans" cxnId="{4AB8728A-86CA-43C4-A8D9-95DC088C21EB}">
      <dgm:prSet/>
      <dgm:spPr/>
      <dgm:t>
        <a:bodyPr/>
        <a:lstStyle/>
        <a:p>
          <a:endParaRPr lang="pl-PL"/>
        </a:p>
      </dgm:t>
    </dgm:pt>
    <dgm:pt modelId="{597BE95C-10A5-46A4-BC3C-CF0A35DB2AB4}" type="sibTrans" cxnId="{4AB8728A-86CA-43C4-A8D9-95DC088C21EB}">
      <dgm:prSet/>
      <dgm:spPr/>
      <dgm:t>
        <a:bodyPr/>
        <a:lstStyle/>
        <a:p>
          <a:endParaRPr lang="pl-PL"/>
        </a:p>
      </dgm:t>
    </dgm:pt>
    <dgm:pt modelId="{D5585BEC-A1A6-4E56-B8B2-D8059C6D3AEF}">
      <dgm:prSet phldrT="[Tekst]"/>
      <dgm:spPr/>
      <dgm:t>
        <a:bodyPr/>
        <a:lstStyle/>
        <a:p>
          <a:r>
            <a:rPr lang="pl-PL" b="1" dirty="0" smtClean="0">
              <a:latin typeface="Arial Black" pitchFamily="34" charset="0"/>
            </a:rPr>
            <a:t>WNIOSKI</a:t>
          </a:r>
          <a:endParaRPr lang="pl-PL" b="1" dirty="0">
            <a:latin typeface="Arial Black" pitchFamily="34" charset="0"/>
          </a:endParaRPr>
        </a:p>
      </dgm:t>
    </dgm:pt>
    <dgm:pt modelId="{738079C8-C762-4368-9AE9-21402D017FCB}" type="parTrans" cxnId="{CFF6B024-CFE5-4774-837B-2195FE2E1F17}">
      <dgm:prSet/>
      <dgm:spPr/>
      <dgm:t>
        <a:bodyPr/>
        <a:lstStyle/>
        <a:p>
          <a:endParaRPr lang="pl-PL"/>
        </a:p>
      </dgm:t>
    </dgm:pt>
    <dgm:pt modelId="{549C4BA6-7285-429C-9A05-653F0A7D0AAA}" type="sibTrans" cxnId="{CFF6B024-CFE5-4774-837B-2195FE2E1F17}">
      <dgm:prSet/>
      <dgm:spPr/>
      <dgm:t>
        <a:bodyPr/>
        <a:lstStyle/>
        <a:p>
          <a:endParaRPr lang="pl-PL"/>
        </a:p>
      </dgm:t>
    </dgm:pt>
    <dgm:pt modelId="{592B3832-E33B-4B9B-A55B-14CEE3FC3712}" type="pres">
      <dgm:prSet presAssocID="{0DEB7D81-4D2D-49E5-BBFB-B49AE1E871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CD0359B-2B8D-4183-B595-D6E62ADDB8FC}" type="pres">
      <dgm:prSet presAssocID="{F147844C-A545-4383-BF0B-3BFE422D3B01}" presName="arrow" presStyleLbl="node1" presStyleIdx="0" presStyleCnt="2" custScaleX="76963" custScaleY="100165" custRadScaleRad="93800" custRadScaleInc="-8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BF4519-07C4-45B7-8365-42DACF99DF2C}" type="pres">
      <dgm:prSet presAssocID="{D5585BEC-A1A6-4E56-B8B2-D8059C6D3AEF}" presName="arrow" presStyleLbl="node1" presStyleIdx="1" presStyleCnt="2" custScaleX="78739" custScaleY="1002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AB8728A-86CA-43C4-A8D9-95DC088C21EB}" srcId="{0DEB7D81-4D2D-49E5-BBFB-B49AE1E871FD}" destId="{F147844C-A545-4383-BF0B-3BFE422D3B01}" srcOrd="0" destOrd="0" parTransId="{153E8CC9-3854-4E1B-83F1-67F9A00B9294}" sibTransId="{597BE95C-10A5-46A4-BC3C-CF0A35DB2AB4}"/>
    <dgm:cxn modelId="{4D970FB3-803A-446F-A04A-D2EF675F0C1B}" type="presOf" srcId="{D5585BEC-A1A6-4E56-B8B2-D8059C6D3AEF}" destId="{B6BF4519-07C4-45B7-8365-42DACF99DF2C}" srcOrd="0" destOrd="0" presId="urn:microsoft.com/office/officeart/2005/8/layout/arrow5"/>
    <dgm:cxn modelId="{FEB47680-2B5A-4BE7-80D0-7E24230F9352}" type="presOf" srcId="{F147844C-A545-4383-BF0B-3BFE422D3B01}" destId="{9CD0359B-2B8D-4183-B595-D6E62ADDB8FC}" srcOrd="0" destOrd="0" presId="urn:microsoft.com/office/officeart/2005/8/layout/arrow5"/>
    <dgm:cxn modelId="{CFF6B024-CFE5-4774-837B-2195FE2E1F17}" srcId="{0DEB7D81-4D2D-49E5-BBFB-B49AE1E871FD}" destId="{D5585BEC-A1A6-4E56-B8B2-D8059C6D3AEF}" srcOrd="1" destOrd="0" parTransId="{738079C8-C762-4368-9AE9-21402D017FCB}" sibTransId="{549C4BA6-7285-429C-9A05-653F0A7D0AAA}"/>
    <dgm:cxn modelId="{F24520A8-38BE-44FB-8407-93BFF22E5CE7}" type="presOf" srcId="{0DEB7D81-4D2D-49E5-BBFB-B49AE1E871FD}" destId="{592B3832-E33B-4B9B-A55B-14CEE3FC3712}" srcOrd="0" destOrd="0" presId="urn:microsoft.com/office/officeart/2005/8/layout/arrow5"/>
    <dgm:cxn modelId="{826CE0D6-F1D3-4917-8B15-1FD23A8D7F60}" type="presParOf" srcId="{592B3832-E33B-4B9B-A55B-14CEE3FC3712}" destId="{9CD0359B-2B8D-4183-B595-D6E62ADDB8FC}" srcOrd="0" destOrd="0" presId="urn:microsoft.com/office/officeart/2005/8/layout/arrow5"/>
    <dgm:cxn modelId="{C19F7E90-6272-44AB-A604-B64B28D117BD}" type="presParOf" srcId="{592B3832-E33B-4B9B-A55B-14CEE3FC3712}" destId="{B6BF4519-07C4-45B7-8365-42DACF99DF2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852902-B7B3-4605-8A72-13446EFD2DA8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06DF97-73E0-4740-A432-7309DBFB2B40}">
      <dgm:prSet phldrT="[Tekst]" custT="1"/>
      <dgm:spPr/>
      <dgm:t>
        <a:bodyPr/>
        <a:lstStyle/>
        <a:p>
          <a:pPr algn="l"/>
          <a:r>
            <a:rPr lang="pl-PL" sz="3200" b="1" dirty="0" smtClean="0">
              <a:latin typeface="Bodoni MT Black" pitchFamily="18" charset="0"/>
              <a:cs typeface="Arial" pitchFamily="34" charset="0"/>
            </a:rPr>
            <a:t>Uczeń</a:t>
          </a:r>
          <a:endParaRPr lang="pl-PL" sz="3200" b="1" dirty="0">
            <a:latin typeface="Bodoni MT Black" pitchFamily="18" charset="0"/>
            <a:cs typeface="Arial" pitchFamily="34" charset="0"/>
          </a:endParaRPr>
        </a:p>
      </dgm:t>
    </dgm:pt>
    <dgm:pt modelId="{618DDA78-A182-433F-A90D-BE0DE78252F7}" type="parTrans" cxnId="{D4DB2598-9339-40D6-A1D8-32AB927ED54C}">
      <dgm:prSet/>
      <dgm:spPr/>
      <dgm:t>
        <a:bodyPr/>
        <a:lstStyle/>
        <a:p>
          <a:endParaRPr lang="pl-PL"/>
        </a:p>
      </dgm:t>
    </dgm:pt>
    <dgm:pt modelId="{9C911BAD-C604-4B5A-AF00-6160664B3F2E}" type="sibTrans" cxnId="{D4DB2598-9339-40D6-A1D8-32AB927ED54C}">
      <dgm:prSet/>
      <dgm:spPr/>
      <dgm:t>
        <a:bodyPr/>
        <a:lstStyle/>
        <a:p>
          <a:endParaRPr lang="pl-PL"/>
        </a:p>
      </dgm:t>
    </dgm:pt>
    <dgm:pt modelId="{76CD89AB-03F5-4134-8FFE-FFD522228777}">
      <dgm:prSet phldrT="[Tekst]" custT="1"/>
      <dgm:spPr/>
      <dgm:t>
        <a:bodyPr/>
        <a:lstStyle/>
        <a:p>
          <a:pPr algn="l"/>
          <a:r>
            <a:rPr lang="pl-PL" sz="1800" dirty="0" smtClean="0">
              <a:latin typeface="Arial" pitchFamily="34" charset="0"/>
              <a:cs typeface="Arial" pitchFamily="34" charset="0"/>
            </a:rPr>
            <a:t>ankieta diagnozująca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80303651-009F-4A24-8AAD-7F2006FBAEE9}" type="parTrans" cxnId="{F9D6E03D-E0D7-4212-A7F3-5D53359419A1}">
      <dgm:prSet/>
      <dgm:spPr/>
      <dgm:t>
        <a:bodyPr/>
        <a:lstStyle/>
        <a:p>
          <a:endParaRPr lang="pl-PL"/>
        </a:p>
      </dgm:t>
    </dgm:pt>
    <dgm:pt modelId="{A41C7911-D77E-42C8-8490-451A59814867}" type="sibTrans" cxnId="{F9D6E03D-E0D7-4212-A7F3-5D53359419A1}">
      <dgm:prSet/>
      <dgm:spPr/>
      <dgm:t>
        <a:bodyPr/>
        <a:lstStyle/>
        <a:p>
          <a:endParaRPr lang="pl-PL"/>
        </a:p>
      </dgm:t>
    </dgm:pt>
    <dgm:pt modelId="{E659667F-EE92-4B64-AEE6-FD629A4667AF}">
      <dgm:prSet phldrT="[Tekst]" custT="1"/>
      <dgm:spPr/>
      <dgm:t>
        <a:bodyPr/>
        <a:lstStyle/>
        <a:p>
          <a:r>
            <a:rPr lang="pl-PL" sz="3600" b="1" dirty="0" smtClean="0">
              <a:latin typeface="Bodoni MT Black" pitchFamily="18" charset="0"/>
            </a:rPr>
            <a:t>Rodzic</a:t>
          </a:r>
          <a:endParaRPr lang="pl-PL" sz="3600" b="1" dirty="0">
            <a:latin typeface="Bodoni MT Black" pitchFamily="18" charset="0"/>
          </a:endParaRPr>
        </a:p>
      </dgm:t>
    </dgm:pt>
    <dgm:pt modelId="{9160CD34-0153-48CA-B267-57DCE0E5F856}" type="parTrans" cxnId="{7FE3BD01-D062-4CC5-BCCE-72CFDF6DF443}">
      <dgm:prSet/>
      <dgm:spPr/>
      <dgm:t>
        <a:bodyPr/>
        <a:lstStyle/>
        <a:p>
          <a:endParaRPr lang="pl-PL"/>
        </a:p>
      </dgm:t>
    </dgm:pt>
    <dgm:pt modelId="{19C872C8-FA79-46D2-A6D1-99F0133378A3}" type="sibTrans" cxnId="{7FE3BD01-D062-4CC5-BCCE-72CFDF6DF443}">
      <dgm:prSet/>
      <dgm:spPr/>
      <dgm:t>
        <a:bodyPr/>
        <a:lstStyle/>
        <a:p>
          <a:endParaRPr lang="pl-PL"/>
        </a:p>
      </dgm:t>
    </dgm:pt>
    <dgm:pt modelId="{4788ACC9-CE20-4672-80CF-5520E23DE86B}">
      <dgm:prSet phldrT="[Tekst]" custT="1"/>
      <dgm:spPr/>
      <dgm:t>
        <a:bodyPr/>
        <a:lstStyle/>
        <a:p>
          <a:r>
            <a:rPr lang="pl-PL" sz="2000" dirty="0" smtClean="0">
              <a:latin typeface="Arial" pitchFamily="34" charset="0"/>
              <a:cs typeface="Arial" pitchFamily="34" charset="0"/>
            </a:rPr>
            <a:t>ankieta diagnozująca</a:t>
          </a:r>
          <a:endParaRPr lang="pl-PL" sz="2000" dirty="0">
            <a:latin typeface="Arial" pitchFamily="34" charset="0"/>
            <a:cs typeface="Arial" pitchFamily="34" charset="0"/>
          </a:endParaRPr>
        </a:p>
      </dgm:t>
    </dgm:pt>
    <dgm:pt modelId="{6610EFE3-E15B-4CC5-8BD2-179534D3E414}" type="parTrans" cxnId="{400BEC02-57D7-452D-8B1F-0B6C59243B3A}">
      <dgm:prSet/>
      <dgm:spPr/>
      <dgm:t>
        <a:bodyPr/>
        <a:lstStyle/>
        <a:p>
          <a:endParaRPr lang="pl-PL"/>
        </a:p>
      </dgm:t>
    </dgm:pt>
    <dgm:pt modelId="{C33AAE30-E619-40CE-84F2-567ACBDDCCEC}" type="sibTrans" cxnId="{400BEC02-57D7-452D-8B1F-0B6C59243B3A}">
      <dgm:prSet/>
      <dgm:spPr/>
      <dgm:t>
        <a:bodyPr/>
        <a:lstStyle/>
        <a:p>
          <a:endParaRPr lang="pl-PL"/>
        </a:p>
      </dgm:t>
    </dgm:pt>
    <dgm:pt modelId="{D431AAB0-CF70-4718-995B-6A3B88575197}">
      <dgm:prSet phldrT="[Tekst]" custT="1"/>
      <dgm:spPr/>
      <dgm:t>
        <a:bodyPr/>
        <a:lstStyle/>
        <a:p>
          <a:pPr>
            <a:lnSpc>
              <a:spcPct val="90000"/>
            </a:lnSpc>
          </a:pPr>
          <a:r>
            <a:rPr lang="pl-PL" sz="3200" b="1" dirty="0" smtClean="0">
              <a:latin typeface="Bodoni MT Black" pitchFamily="18" charset="0"/>
              <a:cs typeface="Arial" pitchFamily="34" charset="0"/>
            </a:rPr>
            <a:t>Nauczyciel</a:t>
          </a:r>
          <a:endParaRPr lang="pl-PL" sz="3200" b="1" dirty="0">
            <a:latin typeface="Bodoni MT Black" pitchFamily="18" charset="0"/>
            <a:cs typeface="Arial" pitchFamily="34" charset="0"/>
          </a:endParaRPr>
        </a:p>
      </dgm:t>
    </dgm:pt>
    <dgm:pt modelId="{37C3B722-5FEC-4943-BC5A-A761C07397F9}" type="parTrans" cxnId="{1BAD460E-0524-4247-B8D6-BA75F45BC801}">
      <dgm:prSet/>
      <dgm:spPr/>
      <dgm:t>
        <a:bodyPr/>
        <a:lstStyle/>
        <a:p>
          <a:endParaRPr lang="pl-PL"/>
        </a:p>
      </dgm:t>
    </dgm:pt>
    <dgm:pt modelId="{0067E567-4102-457B-A212-617EBC301BEC}" type="sibTrans" cxnId="{1BAD460E-0524-4247-B8D6-BA75F45BC801}">
      <dgm:prSet/>
      <dgm:spPr/>
      <dgm:t>
        <a:bodyPr/>
        <a:lstStyle/>
        <a:p>
          <a:endParaRPr lang="pl-PL"/>
        </a:p>
      </dgm:t>
    </dgm:pt>
    <dgm:pt modelId="{15B1F248-25BC-42FA-A835-4F248C3D5D4B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latin typeface="Arial" pitchFamily="34" charset="0"/>
              <a:cs typeface="Arial" pitchFamily="34" charset="0"/>
            </a:rPr>
            <a:t>ankieta diagnozująca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4FD49FC4-8D90-4BAF-8DD6-4ACBDBF0C6DC}" type="parTrans" cxnId="{CED34BCE-3251-4173-8465-E93223D6A848}">
      <dgm:prSet/>
      <dgm:spPr/>
      <dgm:t>
        <a:bodyPr/>
        <a:lstStyle/>
        <a:p>
          <a:endParaRPr lang="pl-PL"/>
        </a:p>
      </dgm:t>
    </dgm:pt>
    <dgm:pt modelId="{5BB93C93-3603-4CE0-9EDE-11A40C0C8C41}" type="sibTrans" cxnId="{CED34BCE-3251-4173-8465-E93223D6A848}">
      <dgm:prSet/>
      <dgm:spPr/>
      <dgm:t>
        <a:bodyPr/>
        <a:lstStyle/>
        <a:p>
          <a:endParaRPr lang="pl-PL"/>
        </a:p>
      </dgm:t>
    </dgm:pt>
    <dgm:pt modelId="{7415223D-C85F-4D74-867C-F46F8B93AFE5}">
      <dgm:prSet phldrT="[Tekst]" custT="1"/>
      <dgm:spPr/>
      <dgm:t>
        <a:bodyPr/>
        <a:lstStyle/>
        <a:p>
          <a:pPr algn="l"/>
          <a:r>
            <a:rPr lang="pl-PL" sz="1800" dirty="0" smtClean="0">
              <a:latin typeface="Arial" pitchFamily="34" charset="0"/>
              <a:cs typeface="Arial" pitchFamily="34" charset="0"/>
            </a:rPr>
            <a:t>konkurs  literacki, plastyczny                           i językowy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9917E7C0-E0D8-43D0-B668-819E2F956FD6}" type="parTrans" cxnId="{FC9A41FB-789C-46CE-857B-BBCE4CE10C49}">
      <dgm:prSet/>
      <dgm:spPr/>
      <dgm:t>
        <a:bodyPr/>
        <a:lstStyle/>
        <a:p>
          <a:endParaRPr lang="pl-PL"/>
        </a:p>
      </dgm:t>
    </dgm:pt>
    <dgm:pt modelId="{87DE20C0-FAA1-459F-A096-6A0E53A21131}" type="sibTrans" cxnId="{FC9A41FB-789C-46CE-857B-BBCE4CE10C49}">
      <dgm:prSet/>
      <dgm:spPr/>
      <dgm:t>
        <a:bodyPr/>
        <a:lstStyle/>
        <a:p>
          <a:endParaRPr lang="pl-PL"/>
        </a:p>
      </dgm:t>
    </dgm:pt>
    <dgm:pt modelId="{FCE60570-7FE3-484D-93C1-5436CA2DE1F7}">
      <dgm:prSet phldrT="[Tekst]" custT="1"/>
      <dgm:spPr/>
      <dgm:t>
        <a:bodyPr/>
        <a:lstStyle/>
        <a:p>
          <a:pPr algn="l"/>
          <a:r>
            <a:rPr lang="pl-PL" sz="1800" dirty="0" smtClean="0">
              <a:latin typeface="Arial" pitchFamily="34" charset="0"/>
              <a:cs typeface="Arial" pitchFamily="34" charset="0"/>
            </a:rPr>
            <a:t>konkurs  interaktywny „</a:t>
          </a:r>
          <a:r>
            <a:rPr lang="pl-PL" sz="1800" dirty="0" err="1" smtClean="0">
              <a:latin typeface="Arial" pitchFamily="34" charset="0"/>
              <a:cs typeface="Arial" pitchFamily="34" charset="0"/>
            </a:rPr>
            <a:t>Kahoot</a:t>
          </a:r>
          <a:r>
            <a:rPr lang="pl-PL" sz="1800" dirty="0" smtClean="0">
              <a:latin typeface="Arial" pitchFamily="34" charset="0"/>
              <a:cs typeface="Arial" pitchFamily="34" charset="0"/>
            </a:rPr>
            <a:t>”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0C488D3B-28A8-4DD6-9FED-3BFC630D8953}" type="parTrans" cxnId="{5942630B-645E-482B-A7C8-509F18247CE4}">
      <dgm:prSet/>
      <dgm:spPr/>
      <dgm:t>
        <a:bodyPr/>
        <a:lstStyle/>
        <a:p>
          <a:endParaRPr lang="pl-PL"/>
        </a:p>
      </dgm:t>
    </dgm:pt>
    <dgm:pt modelId="{C2F9507D-BAC4-43F5-83F7-0C1062248FD6}" type="sibTrans" cxnId="{5942630B-645E-482B-A7C8-509F18247CE4}">
      <dgm:prSet/>
      <dgm:spPr/>
      <dgm:t>
        <a:bodyPr/>
        <a:lstStyle/>
        <a:p>
          <a:endParaRPr lang="pl-PL"/>
        </a:p>
      </dgm:t>
    </dgm:pt>
    <dgm:pt modelId="{BA74C526-3DAA-4A7A-B701-B9C4854A21BF}">
      <dgm:prSet phldrT="[Tekst]"/>
      <dgm:spPr/>
      <dgm:t>
        <a:bodyPr/>
        <a:lstStyle/>
        <a:p>
          <a:pPr algn="l"/>
          <a:endParaRPr lang="pl-PL" sz="1400" dirty="0"/>
        </a:p>
      </dgm:t>
    </dgm:pt>
    <dgm:pt modelId="{D12AD479-CAD0-444E-A704-532E7E285813}" type="parTrans" cxnId="{A29457B4-F154-4448-A7E6-2F8E7889435D}">
      <dgm:prSet/>
      <dgm:spPr/>
      <dgm:t>
        <a:bodyPr/>
        <a:lstStyle/>
        <a:p>
          <a:endParaRPr lang="pl-PL"/>
        </a:p>
      </dgm:t>
    </dgm:pt>
    <dgm:pt modelId="{17EF2C8D-5F8E-4A14-AE71-BA90D6EF9E5D}" type="sibTrans" cxnId="{A29457B4-F154-4448-A7E6-2F8E7889435D}">
      <dgm:prSet/>
      <dgm:spPr/>
      <dgm:t>
        <a:bodyPr/>
        <a:lstStyle/>
        <a:p>
          <a:endParaRPr lang="pl-PL"/>
        </a:p>
      </dgm:t>
    </dgm:pt>
    <dgm:pt modelId="{3B2B9272-2E8C-43C4-8AED-73FDCDA2B927}">
      <dgm:prSet phldrT="[Tekst]" custT="1"/>
      <dgm:spPr/>
      <dgm:t>
        <a:bodyPr/>
        <a:lstStyle/>
        <a:p>
          <a:pPr algn="l"/>
          <a:r>
            <a:rPr lang="pl-PL" sz="1800" dirty="0" smtClean="0">
              <a:latin typeface="Arial" pitchFamily="34" charset="0"/>
              <a:cs typeface="Arial" pitchFamily="34" charset="0"/>
            </a:rPr>
            <a:t>spotkanie z ekspertami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D9EEBDA5-B206-4BFC-B2E1-5CED96D86441}" type="parTrans" cxnId="{EDDB0DA7-0BE1-4D7F-A28E-B396CA5CE36E}">
      <dgm:prSet/>
      <dgm:spPr/>
      <dgm:t>
        <a:bodyPr/>
        <a:lstStyle/>
        <a:p>
          <a:endParaRPr lang="pl-PL"/>
        </a:p>
      </dgm:t>
    </dgm:pt>
    <dgm:pt modelId="{BBC00444-8BFD-46F2-A122-E5F42C6F5C97}" type="sibTrans" cxnId="{EDDB0DA7-0BE1-4D7F-A28E-B396CA5CE36E}">
      <dgm:prSet/>
      <dgm:spPr/>
      <dgm:t>
        <a:bodyPr/>
        <a:lstStyle/>
        <a:p>
          <a:endParaRPr lang="pl-PL"/>
        </a:p>
      </dgm:t>
    </dgm:pt>
    <dgm:pt modelId="{E03DC0C7-A1D0-4C95-9E82-8CFE1835C56A}">
      <dgm:prSet phldrT="[Tekst]" custT="1"/>
      <dgm:spPr/>
      <dgm:t>
        <a:bodyPr/>
        <a:lstStyle/>
        <a:p>
          <a:pPr algn="l"/>
          <a:r>
            <a:rPr lang="pl-PL" sz="1800" dirty="0" smtClean="0">
              <a:latin typeface="Arial" pitchFamily="34" charset="0"/>
              <a:cs typeface="Arial" pitchFamily="34" charset="0"/>
            </a:rPr>
            <a:t>gra  terenowa QR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2301C345-8424-49BA-B099-6EE5C7754829}" type="parTrans" cxnId="{7229610D-80F7-4CDF-B53B-61DB777ADE49}">
      <dgm:prSet/>
      <dgm:spPr/>
      <dgm:t>
        <a:bodyPr/>
        <a:lstStyle/>
        <a:p>
          <a:endParaRPr lang="pl-PL"/>
        </a:p>
      </dgm:t>
    </dgm:pt>
    <dgm:pt modelId="{A315DC5B-BF6B-4CAE-9E78-6B47F908FA44}" type="sibTrans" cxnId="{7229610D-80F7-4CDF-B53B-61DB777ADE49}">
      <dgm:prSet/>
      <dgm:spPr/>
      <dgm:t>
        <a:bodyPr/>
        <a:lstStyle/>
        <a:p>
          <a:endParaRPr lang="pl-PL"/>
        </a:p>
      </dgm:t>
    </dgm:pt>
    <dgm:pt modelId="{74882419-9CD0-4902-8290-2E354D30F3B2}">
      <dgm:prSet phldrT="[Tekst]" custT="1"/>
      <dgm:spPr/>
      <dgm:t>
        <a:bodyPr/>
        <a:lstStyle/>
        <a:p>
          <a:pPr algn="l"/>
          <a:r>
            <a:rPr lang="pl-PL" sz="1800" dirty="0" smtClean="0">
              <a:latin typeface="Arial" pitchFamily="34" charset="0"/>
              <a:cs typeface="Arial" pitchFamily="34" charset="0"/>
            </a:rPr>
            <a:t>lekcje wychowawcze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593C0D53-AFA8-4E17-9E4C-7EF92A7DAA59}" type="parTrans" cxnId="{6A411817-3375-4518-A778-C0FCE25F4237}">
      <dgm:prSet/>
      <dgm:spPr/>
      <dgm:t>
        <a:bodyPr/>
        <a:lstStyle/>
        <a:p>
          <a:endParaRPr lang="pl-PL"/>
        </a:p>
      </dgm:t>
    </dgm:pt>
    <dgm:pt modelId="{A424820C-76F9-4370-A8DE-60ECE5262DBD}" type="sibTrans" cxnId="{6A411817-3375-4518-A778-C0FCE25F4237}">
      <dgm:prSet/>
      <dgm:spPr/>
      <dgm:t>
        <a:bodyPr/>
        <a:lstStyle/>
        <a:p>
          <a:endParaRPr lang="pl-PL"/>
        </a:p>
      </dgm:t>
    </dgm:pt>
    <dgm:pt modelId="{B2156426-488B-4B36-8DEB-B2AC4EDD1AC2}">
      <dgm:prSet phldrT="[Tekst]" custT="1"/>
      <dgm:spPr/>
      <dgm:t>
        <a:bodyPr/>
        <a:lstStyle/>
        <a:p>
          <a:pPr algn="l"/>
          <a:r>
            <a:rPr lang="pl-PL" sz="1800" dirty="0" smtClean="0">
              <a:latin typeface="Arial" pitchFamily="34" charset="0"/>
              <a:cs typeface="Arial" pitchFamily="34" charset="0"/>
            </a:rPr>
            <a:t>ankieta ewaluacyjna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1B8E1EA2-7CF2-44C7-967C-96B680AB76A3}" type="parTrans" cxnId="{637C5FFE-68C4-4D45-97D0-D755FF19AE9A}">
      <dgm:prSet/>
      <dgm:spPr/>
      <dgm:t>
        <a:bodyPr/>
        <a:lstStyle/>
        <a:p>
          <a:endParaRPr lang="pl-PL"/>
        </a:p>
      </dgm:t>
    </dgm:pt>
    <dgm:pt modelId="{60CCA23B-1053-4008-83DE-0A26EB288676}" type="sibTrans" cxnId="{637C5FFE-68C4-4D45-97D0-D755FF19AE9A}">
      <dgm:prSet/>
      <dgm:spPr/>
      <dgm:t>
        <a:bodyPr/>
        <a:lstStyle/>
        <a:p>
          <a:endParaRPr lang="pl-PL"/>
        </a:p>
      </dgm:t>
    </dgm:pt>
    <dgm:pt modelId="{41001BA2-2EF4-4403-8B3B-B9016386638F}">
      <dgm:prSet phldrT="[Tekst]" custT="1"/>
      <dgm:spPr/>
      <dgm:t>
        <a:bodyPr/>
        <a:lstStyle/>
        <a:p>
          <a:r>
            <a:rPr lang="pl-PL" sz="2000" dirty="0" smtClean="0">
              <a:latin typeface="Arial" pitchFamily="34" charset="0"/>
              <a:cs typeface="Arial" pitchFamily="34" charset="0"/>
            </a:rPr>
            <a:t>spotkanie z ekspertem</a:t>
          </a:r>
          <a:endParaRPr lang="pl-PL" sz="2000" dirty="0">
            <a:latin typeface="Arial" pitchFamily="34" charset="0"/>
            <a:cs typeface="Arial" pitchFamily="34" charset="0"/>
          </a:endParaRPr>
        </a:p>
      </dgm:t>
    </dgm:pt>
    <dgm:pt modelId="{555EA055-D42C-411A-8A1D-A5A4CF6177BD}" type="parTrans" cxnId="{039413CD-B641-4CA8-896C-68F02429D076}">
      <dgm:prSet/>
      <dgm:spPr/>
      <dgm:t>
        <a:bodyPr/>
        <a:lstStyle/>
        <a:p>
          <a:endParaRPr lang="pl-PL"/>
        </a:p>
      </dgm:t>
    </dgm:pt>
    <dgm:pt modelId="{7131A499-1CDE-49DD-AA5C-AF26ABC53822}" type="sibTrans" cxnId="{039413CD-B641-4CA8-896C-68F02429D076}">
      <dgm:prSet/>
      <dgm:spPr/>
      <dgm:t>
        <a:bodyPr/>
        <a:lstStyle/>
        <a:p>
          <a:endParaRPr lang="pl-PL"/>
        </a:p>
      </dgm:t>
    </dgm:pt>
    <dgm:pt modelId="{DB01EA8F-F703-4FD7-A9CE-D458397E2BAC}">
      <dgm:prSet phldrT="[Tekst]" custT="1"/>
      <dgm:spPr/>
      <dgm:t>
        <a:bodyPr/>
        <a:lstStyle/>
        <a:p>
          <a:r>
            <a:rPr lang="pl-PL" sz="2000" dirty="0" smtClean="0">
              <a:latin typeface="Arial" pitchFamily="34" charset="0"/>
              <a:cs typeface="Arial" pitchFamily="34" charset="0"/>
            </a:rPr>
            <a:t>ulotka informacyjna</a:t>
          </a:r>
          <a:endParaRPr lang="pl-PL" sz="2000" dirty="0">
            <a:latin typeface="Arial" pitchFamily="34" charset="0"/>
            <a:cs typeface="Arial" pitchFamily="34" charset="0"/>
          </a:endParaRPr>
        </a:p>
      </dgm:t>
    </dgm:pt>
    <dgm:pt modelId="{D7372B2D-E7B8-4491-B7C0-373A53125EB9}" type="parTrans" cxnId="{5BE3AA2F-F904-4F0A-9E0C-F91B219BC771}">
      <dgm:prSet/>
      <dgm:spPr/>
      <dgm:t>
        <a:bodyPr/>
        <a:lstStyle/>
        <a:p>
          <a:endParaRPr lang="pl-PL"/>
        </a:p>
      </dgm:t>
    </dgm:pt>
    <dgm:pt modelId="{DA93AE2E-DDDD-488A-B18F-CFF8886C9881}" type="sibTrans" cxnId="{5BE3AA2F-F904-4F0A-9E0C-F91B219BC771}">
      <dgm:prSet/>
      <dgm:spPr/>
      <dgm:t>
        <a:bodyPr/>
        <a:lstStyle/>
        <a:p>
          <a:endParaRPr lang="pl-PL"/>
        </a:p>
      </dgm:t>
    </dgm:pt>
    <dgm:pt modelId="{D81FAC09-53CE-42A7-A04B-0A777CAF9476}">
      <dgm:prSet phldrT="[Tekst]" custT="1"/>
      <dgm:spPr/>
      <dgm:t>
        <a:bodyPr/>
        <a:lstStyle/>
        <a:p>
          <a:r>
            <a:rPr lang="pl-PL" sz="2000" dirty="0" smtClean="0">
              <a:latin typeface="Arial" pitchFamily="34" charset="0"/>
              <a:cs typeface="Arial" pitchFamily="34" charset="0"/>
            </a:rPr>
            <a:t>ankieta ewaluacyjna</a:t>
          </a:r>
          <a:endParaRPr lang="pl-PL" sz="2000" dirty="0">
            <a:latin typeface="Arial" pitchFamily="34" charset="0"/>
            <a:cs typeface="Arial" pitchFamily="34" charset="0"/>
          </a:endParaRPr>
        </a:p>
      </dgm:t>
    </dgm:pt>
    <dgm:pt modelId="{872BD623-8384-402D-B9E1-ADF088207F9C}" type="parTrans" cxnId="{D9C1B2E7-4F99-4CB4-B2B5-9D52FA3FB5B4}">
      <dgm:prSet/>
      <dgm:spPr/>
      <dgm:t>
        <a:bodyPr/>
        <a:lstStyle/>
        <a:p>
          <a:endParaRPr lang="pl-PL"/>
        </a:p>
      </dgm:t>
    </dgm:pt>
    <dgm:pt modelId="{EB060A57-3D2F-4202-87E0-84FDE1A06B7C}" type="sibTrans" cxnId="{D9C1B2E7-4F99-4CB4-B2B5-9D52FA3FB5B4}">
      <dgm:prSet/>
      <dgm:spPr/>
      <dgm:t>
        <a:bodyPr/>
        <a:lstStyle/>
        <a:p>
          <a:endParaRPr lang="pl-PL"/>
        </a:p>
      </dgm:t>
    </dgm:pt>
    <dgm:pt modelId="{567EBE3E-9244-4FD5-85B1-0041D3F5A816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latin typeface="Arial" pitchFamily="34" charset="0"/>
              <a:cs typeface="Arial" pitchFamily="34" charset="0"/>
            </a:rPr>
            <a:t>udział w Ogólnopolskim Programie </a:t>
          </a:r>
          <a:r>
            <a:rPr lang="pl-PL" sz="1800" dirty="0" err="1" smtClean="0">
              <a:latin typeface="Arial" pitchFamily="34" charset="0"/>
              <a:cs typeface="Arial" pitchFamily="34" charset="0"/>
            </a:rPr>
            <a:t>Safer</a:t>
          </a:r>
          <a:r>
            <a:rPr lang="pl-PL" sz="1800" dirty="0" smtClean="0">
              <a:latin typeface="Arial" pitchFamily="34" charset="0"/>
              <a:cs typeface="Arial" pitchFamily="34" charset="0"/>
            </a:rPr>
            <a:t> Internet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98C03D2E-17A3-4217-BC9E-50FFC464E876}" type="parTrans" cxnId="{3F4705D9-5683-48F1-9C2D-99F30BEDA943}">
      <dgm:prSet/>
      <dgm:spPr/>
      <dgm:t>
        <a:bodyPr/>
        <a:lstStyle/>
        <a:p>
          <a:endParaRPr lang="pl-PL"/>
        </a:p>
      </dgm:t>
    </dgm:pt>
    <dgm:pt modelId="{70F92A45-C0FC-4346-ACBE-C6B02F42218E}" type="sibTrans" cxnId="{3F4705D9-5683-48F1-9C2D-99F30BEDA943}">
      <dgm:prSet/>
      <dgm:spPr/>
      <dgm:t>
        <a:bodyPr/>
        <a:lstStyle/>
        <a:p>
          <a:endParaRPr lang="pl-PL"/>
        </a:p>
      </dgm:t>
    </dgm:pt>
    <dgm:pt modelId="{8FB35968-A0A5-47E1-9851-E7FBEF15769C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latin typeface="Arial" pitchFamily="34" charset="0"/>
              <a:cs typeface="Arial" pitchFamily="34" charset="0"/>
            </a:rPr>
            <a:t>ulotka informacyjna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9A87CFA7-B33F-4777-8426-8F3CD89C8B6A}" type="parTrans" cxnId="{575DEA65-E16D-4A87-873A-5D81061B623F}">
      <dgm:prSet/>
      <dgm:spPr/>
      <dgm:t>
        <a:bodyPr/>
        <a:lstStyle/>
        <a:p>
          <a:endParaRPr lang="pl-PL"/>
        </a:p>
      </dgm:t>
    </dgm:pt>
    <dgm:pt modelId="{D22B43EC-3FC0-40C5-9B95-06C9196206A9}" type="sibTrans" cxnId="{575DEA65-E16D-4A87-873A-5D81061B623F}">
      <dgm:prSet/>
      <dgm:spPr/>
      <dgm:t>
        <a:bodyPr/>
        <a:lstStyle/>
        <a:p>
          <a:endParaRPr lang="pl-PL"/>
        </a:p>
      </dgm:t>
    </dgm:pt>
    <dgm:pt modelId="{31641EEB-890B-4CDC-B62A-D1796AD174FE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latin typeface="Arial" pitchFamily="34" charset="0"/>
              <a:cs typeface="Arial" pitchFamily="34" charset="0"/>
            </a:rPr>
            <a:t>lekcje wychowawcze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5DD19557-4E71-4C35-872A-721729F8CE08}" type="parTrans" cxnId="{66A1422A-BEB9-4D03-9EE4-797DC4658B50}">
      <dgm:prSet/>
      <dgm:spPr/>
      <dgm:t>
        <a:bodyPr/>
        <a:lstStyle/>
        <a:p>
          <a:endParaRPr lang="pl-PL"/>
        </a:p>
      </dgm:t>
    </dgm:pt>
    <dgm:pt modelId="{C4DD860A-A225-484A-808C-F5D9AFD0FD01}" type="sibTrans" cxnId="{66A1422A-BEB9-4D03-9EE4-797DC4658B50}">
      <dgm:prSet/>
      <dgm:spPr/>
      <dgm:t>
        <a:bodyPr/>
        <a:lstStyle/>
        <a:p>
          <a:endParaRPr lang="pl-PL"/>
        </a:p>
      </dgm:t>
    </dgm:pt>
    <dgm:pt modelId="{6CE1EE26-7352-45A3-A3B2-B41C2B61F29D}">
      <dgm:prSet phldrT="[Tekst]"/>
      <dgm:spPr/>
      <dgm:t>
        <a:bodyPr/>
        <a:lstStyle/>
        <a:p>
          <a:pPr>
            <a:lnSpc>
              <a:spcPct val="90000"/>
            </a:lnSpc>
          </a:pPr>
          <a:endParaRPr lang="pl-PL" sz="1300" dirty="0"/>
        </a:p>
      </dgm:t>
    </dgm:pt>
    <dgm:pt modelId="{FF1A9F9C-242F-4C10-A425-F35EF3E292EF}" type="parTrans" cxnId="{EB18A529-55D7-4FEB-922A-C2B04703E992}">
      <dgm:prSet/>
      <dgm:spPr/>
      <dgm:t>
        <a:bodyPr/>
        <a:lstStyle/>
        <a:p>
          <a:endParaRPr lang="pl-PL"/>
        </a:p>
      </dgm:t>
    </dgm:pt>
    <dgm:pt modelId="{A877203A-88C8-4D12-A48B-6B6C93CF2411}" type="sibTrans" cxnId="{EB18A529-55D7-4FEB-922A-C2B04703E992}">
      <dgm:prSet/>
      <dgm:spPr/>
      <dgm:t>
        <a:bodyPr/>
        <a:lstStyle/>
        <a:p>
          <a:endParaRPr lang="pl-PL"/>
        </a:p>
      </dgm:t>
    </dgm:pt>
    <dgm:pt modelId="{448AB0E1-0497-473D-A76F-6A2C6110E8B4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latin typeface="Arial" pitchFamily="34" charset="0"/>
              <a:cs typeface="Arial" pitchFamily="34" charset="0"/>
            </a:rPr>
            <a:t>spotkanie z ekspertami, szkolenia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A646F9BA-DC35-400E-8AB7-30A015161D71}" type="parTrans" cxnId="{E20F638D-6BB2-4A83-9626-7B4DA58D562B}">
      <dgm:prSet/>
      <dgm:spPr/>
      <dgm:t>
        <a:bodyPr/>
        <a:lstStyle/>
        <a:p>
          <a:endParaRPr lang="pl-PL"/>
        </a:p>
      </dgm:t>
    </dgm:pt>
    <dgm:pt modelId="{21B6CD01-528D-42E6-913F-8C361CFAA56F}" type="sibTrans" cxnId="{E20F638D-6BB2-4A83-9626-7B4DA58D562B}">
      <dgm:prSet/>
      <dgm:spPr/>
      <dgm:t>
        <a:bodyPr/>
        <a:lstStyle/>
        <a:p>
          <a:endParaRPr lang="pl-PL"/>
        </a:p>
      </dgm:t>
    </dgm:pt>
    <dgm:pt modelId="{6B503034-DDAF-49A9-8F66-0AE3071C320D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latin typeface="Arial" pitchFamily="34" charset="0"/>
              <a:cs typeface="Arial" pitchFamily="34" charset="0"/>
            </a:rPr>
            <a:t>zakładka na stronę internetową szkoły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B1524944-3B49-4450-B446-B9301AEC3237}" type="parTrans" cxnId="{F8A50ED6-A63C-4E43-B972-19925B59A335}">
      <dgm:prSet/>
      <dgm:spPr/>
      <dgm:t>
        <a:bodyPr/>
        <a:lstStyle/>
        <a:p>
          <a:endParaRPr lang="pl-PL"/>
        </a:p>
      </dgm:t>
    </dgm:pt>
    <dgm:pt modelId="{43F5EFCB-D849-4245-A59C-EC09F0B7BDBE}" type="sibTrans" cxnId="{F8A50ED6-A63C-4E43-B972-19925B59A335}">
      <dgm:prSet/>
      <dgm:spPr/>
      <dgm:t>
        <a:bodyPr/>
        <a:lstStyle/>
        <a:p>
          <a:endParaRPr lang="pl-PL"/>
        </a:p>
      </dgm:t>
    </dgm:pt>
    <dgm:pt modelId="{AA84EDAC-3775-435B-A143-EA65EBD08BAC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latin typeface="Arial" pitchFamily="34" charset="0"/>
              <a:cs typeface="Arial" pitchFamily="34" charset="0"/>
            </a:rPr>
            <a:t>konkursy szkolne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507A8499-2282-4542-AFC9-C2CCE89C8CB7}" type="parTrans" cxnId="{C4EC1732-FAC5-4988-B392-2989E7FD7BA8}">
      <dgm:prSet/>
      <dgm:spPr/>
      <dgm:t>
        <a:bodyPr/>
        <a:lstStyle/>
        <a:p>
          <a:endParaRPr lang="pl-PL"/>
        </a:p>
      </dgm:t>
    </dgm:pt>
    <dgm:pt modelId="{EF2F75E7-CE96-466F-997D-ABBBC9537512}" type="sibTrans" cxnId="{C4EC1732-FAC5-4988-B392-2989E7FD7BA8}">
      <dgm:prSet/>
      <dgm:spPr/>
      <dgm:t>
        <a:bodyPr/>
        <a:lstStyle/>
        <a:p>
          <a:endParaRPr lang="pl-PL"/>
        </a:p>
      </dgm:t>
    </dgm:pt>
    <dgm:pt modelId="{BA6DBB10-3231-470F-826D-BE3406125A49}">
      <dgm:prSet phldrT="[Tekst]"/>
      <dgm:spPr/>
      <dgm:t>
        <a:bodyPr/>
        <a:lstStyle/>
        <a:p>
          <a:pPr>
            <a:lnSpc>
              <a:spcPct val="90000"/>
            </a:lnSpc>
          </a:pPr>
          <a:endParaRPr lang="pl-PL" sz="1300" dirty="0"/>
        </a:p>
      </dgm:t>
    </dgm:pt>
    <dgm:pt modelId="{7A21874A-1FC9-4356-ABA2-0FA8BB46C08A}" type="parTrans" cxnId="{36FB0C31-78FF-48FF-9B47-803E31BFF67D}">
      <dgm:prSet/>
      <dgm:spPr/>
      <dgm:t>
        <a:bodyPr/>
        <a:lstStyle/>
        <a:p>
          <a:endParaRPr lang="pl-PL"/>
        </a:p>
      </dgm:t>
    </dgm:pt>
    <dgm:pt modelId="{302EDE69-1496-499C-9A41-2A6C5CC0BF98}" type="sibTrans" cxnId="{36FB0C31-78FF-48FF-9B47-803E31BFF67D}">
      <dgm:prSet/>
      <dgm:spPr/>
      <dgm:t>
        <a:bodyPr/>
        <a:lstStyle/>
        <a:p>
          <a:endParaRPr lang="pl-PL"/>
        </a:p>
      </dgm:t>
    </dgm:pt>
    <dgm:pt modelId="{088AFBF3-9AB5-4871-8B43-7C4C0448E1C5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dirty="0" smtClean="0">
              <a:latin typeface="Arial" pitchFamily="34" charset="0"/>
              <a:cs typeface="Arial" pitchFamily="34" charset="0"/>
            </a:rPr>
            <a:t>ankieta ewaluacyjna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E02BA2BB-B78E-4453-8F4F-BA39AE836AA7}" type="parTrans" cxnId="{EAD0843D-7AF2-4F25-9C7A-16AE1982B32E}">
      <dgm:prSet/>
      <dgm:spPr/>
      <dgm:t>
        <a:bodyPr/>
        <a:lstStyle/>
        <a:p>
          <a:endParaRPr lang="pl-PL"/>
        </a:p>
      </dgm:t>
    </dgm:pt>
    <dgm:pt modelId="{98601722-2798-4FE5-87BA-FF527DCA4523}" type="sibTrans" cxnId="{EAD0843D-7AF2-4F25-9C7A-16AE1982B32E}">
      <dgm:prSet/>
      <dgm:spPr/>
      <dgm:t>
        <a:bodyPr/>
        <a:lstStyle/>
        <a:p>
          <a:endParaRPr lang="pl-PL"/>
        </a:p>
      </dgm:t>
    </dgm:pt>
    <dgm:pt modelId="{1D25AA97-CDD9-4EE3-BE33-36904924595A}" type="pres">
      <dgm:prSet presAssocID="{83852902-B7B3-4605-8A72-13446EFD2D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D516D52-2532-4E9B-A2D6-F7277C8C3C21}" type="pres">
      <dgm:prSet presAssocID="{7506DF97-73E0-4740-A432-7309DBFB2B40}" presName="node" presStyleLbl="node1" presStyleIdx="0" presStyleCnt="3" custScaleX="1182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0391AA-1D08-4470-A921-176A6EEF7F37}" type="pres">
      <dgm:prSet presAssocID="{9C911BAD-C604-4B5A-AF00-6160664B3F2E}" presName="sibTrans" presStyleCnt="0"/>
      <dgm:spPr/>
      <dgm:t>
        <a:bodyPr/>
        <a:lstStyle/>
        <a:p>
          <a:endParaRPr lang="pl-PL"/>
        </a:p>
      </dgm:t>
    </dgm:pt>
    <dgm:pt modelId="{13D33625-2D4F-4F5B-920F-8A80C683FD75}" type="pres">
      <dgm:prSet presAssocID="{E659667F-EE92-4B64-AEE6-FD629A4667AF}" presName="node" presStyleLbl="node1" presStyleIdx="1" presStyleCnt="3" custScaleX="1074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B9AB5D-502D-4070-840C-8E8A06AC19D3}" type="pres">
      <dgm:prSet presAssocID="{19C872C8-FA79-46D2-A6D1-99F0133378A3}" presName="sibTrans" presStyleCnt="0"/>
      <dgm:spPr/>
      <dgm:t>
        <a:bodyPr/>
        <a:lstStyle/>
        <a:p>
          <a:endParaRPr lang="pl-PL"/>
        </a:p>
      </dgm:t>
    </dgm:pt>
    <dgm:pt modelId="{012E4606-4FF1-496F-B413-AED17269CD9F}" type="pres">
      <dgm:prSet presAssocID="{D431AAB0-CF70-4718-995B-6A3B88575197}" presName="node" presStyleLbl="node1" presStyleIdx="2" presStyleCnt="3" custScaleX="1308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F4479BF-2E2E-406A-B3FD-5A1BD5DB49E1}" type="presOf" srcId="{E03DC0C7-A1D0-4C95-9E82-8CFE1835C56A}" destId="{AD516D52-2532-4E9B-A2D6-F7277C8C3C21}" srcOrd="0" destOrd="6" presId="urn:microsoft.com/office/officeart/2005/8/layout/hList6"/>
    <dgm:cxn modelId="{92397D76-C0D6-4930-A8E9-69DEC7D17467}" type="presOf" srcId="{BA74C526-3DAA-4A7A-B701-B9C4854A21BF}" destId="{AD516D52-2532-4E9B-A2D6-F7277C8C3C21}" srcOrd="0" destOrd="8" presId="urn:microsoft.com/office/officeart/2005/8/layout/hList6"/>
    <dgm:cxn modelId="{F8A50ED6-A63C-4E43-B972-19925B59A335}" srcId="{D431AAB0-CF70-4718-995B-6A3B88575197}" destId="{6B503034-DDAF-49A9-8F66-0AE3071C320D}" srcOrd="4" destOrd="0" parTransId="{B1524944-3B49-4450-B446-B9301AEC3237}" sibTransId="{43F5EFCB-D849-4245-A59C-EC09F0B7BDBE}"/>
    <dgm:cxn modelId="{EDDB0DA7-0BE1-4D7F-A28E-B396CA5CE36E}" srcId="{7506DF97-73E0-4740-A432-7309DBFB2B40}" destId="{3B2B9272-2E8C-43C4-8AED-73FDCDA2B927}" srcOrd="1" destOrd="0" parTransId="{D9EEBDA5-B206-4BFC-B2E1-5CED96D86441}" sibTransId="{BBC00444-8BFD-46F2-A122-E5F42C6F5C97}"/>
    <dgm:cxn modelId="{039413CD-B641-4CA8-896C-68F02429D076}" srcId="{E659667F-EE92-4B64-AEE6-FD629A4667AF}" destId="{41001BA2-2EF4-4403-8B3B-B9016386638F}" srcOrd="1" destOrd="0" parTransId="{555EA055-D42C-411A-8A1D-A5A4CF6177BD}" sibTransId="{7131A499-1CDE-49DD-AA5C-AF26ABC53822}"/>
    <dgm:cxn modelId="{575DEA65-E16D-4A87-873A-5D81061B623F}" srcId="{D431AAB0-CF70-4718-995B-6A3B88575197}" destId="{8FB35968-A0A5-47E1-9851-E7FBEF15769C}" srcOrd="5" destOrd="0" parTransId="{9A87CFA7-B33F-4777-8426-8F3CD89C8B6A}" sibTransId="{D22B43EC-3FC0-40C5-9B95-06C9196206A9}"/>
    <dgm:cxn modelId="{0936DFF5-9AF0-44D5-A428-98D4FDCA7E44}" type="presOf" srcId="{6B503034-DDAF-49A9-8F66-0AE3071C320D}" destId="{012E4606-4FF1-496F-B413-AED17269CD9F}" srcOrd="0" destOrd="5" presId="urn:microsoft.com/office/officeart/2005/8/layout/hList6"/>
    <dgm:cxn modelId="{D239335D-40C5-44BD-A5E5-C17C0DE4EC64}" type="presOf" srcId="{D81FAC09-53CE-42A7-A04B-0A777CAF9476}" destId="{13D33625-2D4F-4F5B-920F-8A80C683FD75}" srcOrd="0" destOrd="4" presId="urn:microsoft.com/office/officeart/2005/8/layout/hList6"/>
    <dgm:cxn modelId="{6791244D-30C3-44F9-9EDB-46033D916FAF}" type="presOf" srcId="{41001BA2-2EF4-4403-8B3B-B9016386638F}" destId="{13D33625-2D4F-4F5B-920F-8A80C683FD75}" srcOrd="0" destOrd="2" presId="urn:microsoft.com/office/officeart/2005/8/layout/hList6"/>
    <dgm:cxn modelId="{E20F638D-6BB2-4A83-9626-7B4DA58D562B}" srcId="{D431AAB0-CF70-4718-995B-6A3B88575197}" destId="{448AB0E1-0497-473D-A76F-6A2C6110E8B4}" srcOrd="2" destOrd="0" parTransId="{A646F9BA-DC35-400E-8AB7-30A015161D71}" sibTransId="{21B6CD01-528D-42E6-913F-8C361CFAA56F}"/>
    <dgm:cxn modelId="{6A411817-3375-4518-A778-C0FCE25F4237}" srcId="{7506DF97-73E0-4740-A432-7309DBFB2B40}" destId="{74882419-9CD0-4902-8290-2E354D30F3B2}" srcOrd="2" destOrd="0" parTransId="{593C0D53-AFA8-4E17-9E4C-7EF92A7DAA59}" sibTransId="{A424820C-76F9-4370-A8DE-60ECE5262DBD}"/>
    <dgm:cxn modelId="{637C5FFE-68C4-4D45-97D0-D755FF19AE9A}" srcId="{7506DF97-73E0-4740-A432-7309DBFB2B40}" destId="{B2156426-488B-4B36-8DEB-B2AC4EDD1AC2}" srcOrd="6" destOrd="0" parTransId="{1B8E1EA2-7CF2-44C7-967C-96B680AB76A3}" sibTransId="{60CCA23B-1053-4008-83DE-0A26EB288676}"/>
    <dgm:cxn modelId="{94E113EC-07DF-4EAF-B656-E694D020411B}" type="presOf" srcId="{088AFBF3-9AB5-4871-8B43-7C4C0448E1C5}" destId="{012E4606-4FF1-496F-B413-AED17269CD9F}" srcOrd="0" destOrd="8" presId="urn:microsoft.com/office/officeart/2005/8/layout/hList6"/>
    <dgm:cxn modelId="{4213554A-5963-44E8-AC6F-50DA24E473DC}" type="presOf" srcId="{7415223D-C85F-4D74-867C-F46F8B93AFE5}" destId="{AD516D52-2532-4E9B-A2D6-F7277C8C3C21}" srcOrd="0" destOrd="4" presId="urn:microsoft.com/office/officeart/2005/8/layout/hList6"/>
    <dgm:cxn modelId="{FC9A41FB-789C-46CE-857B-BBCE4CE10C49}" srcId="{7506DF97-73E0-4740-A432-7309DBFB2B40}" destId="{7415223D-C85F-4D74-867C-F46F8B93AFE5}" srcOrd="3" destOrd="0" parTransId="{9917E7C0-E0D8-43D0-B668-819E2F956FD6}" sibTransId="{87DE20C0-FAA1-459F-A096-6A0E53A21131}"/>
    <dgm:cxn modelId="{77AB4815-CC5D-449D-B8BD-0598BF97C035}" type="presOf" srcId="{83852902-B7B3-4605-8A72-13446EFD2DA8}" destId="{1D25AA97-CDD9-4EE3-BE33-36904924595A}" srcOrd="0" destOrd="0" presId="urn:microsoft.com/office/officeart/2005/8/layout/hList6"/>
    <dgm:cxn modelId="{E569DCB9-1F82-49BC-A2C4-9DB7A724C528}" type="presOf" srcId="{15B1F248-25BC-42FA-A835-4F248C3D5D4B}" destId="{012E4606-4FF1-496F-B413-AED17269CD9F}" srcOrd="0" destOrd="1" presId="urn:microsoft.com/office/officeart/2005/8/layout/hList6"/>
    <dgm:cxn modelId="{C840E40F-8C82-420F-8F44-2CA6DE3ADD5B}" type="presOf" srcId="{31641EEB-890B-4CDC-B62A-D1796AD174FE}" destId="{012E4606-4FF1-496F-B413-AED17269CD9F}" srcOrd="0" destOrd="4" presId="urn:microsoft.com/office/officeart/2005/8/layout/hList6"/>
    <dgm:cxn modelId="{1FE8E83A-B588-4B52-A23D-7F1DBBAB047D}" type="presOf" srcId="{AA84EDAC-3775-435B-A143-EA65EBD08BAC}" destId="{012E4606-4FF1-496F-B413-AED17269CD9F}" srcOrd="0" destOrd="7" presId="urn:microsoft.com/office/officeart/2005/8/layout/hList6"/>
    <dgm:cxn modelId="{D5149561-761B-4A67-BA5F-E40DE61C7AAA}" type="presOf" srcId="{BA6DBB10-3231-470F-826D-BE3406125A49}" destId="{012E4606-4FF1-496F-B413-AED17269CD9F}" srcOrd="0" destOrd="9" presId="urn:microsoft.com/office/officeart/2005/8/layout/hList6"/>
    <dgm:cxn modelId="{019FA473-0D05-4A4C-846D-57652D1490AA}" type="presOf" srcId="{74882419-9CD0-4902-8290-2E354D30F3B2}" destId="{AD516D52-2532-4E9B-A2D6-F7277C8C3C21}" srcOrd="0" destOrd="3" presId="urn:microsoft.com/office/officeart/2005/8/layout/hList6"/>
    <dgm:cxn modelId="{D9C1B2E7-4F99-4CB4-B2B5-9D52FA3FB5B4}" srcId="{E659667F-EE92-4B64-AEE6-FD629A4667AF}" destId="{D81FAC09-53CE-42A7-A04B-0A777CAF9476}" srcOrd="3" destOrd="0" parTransId="{872BD623-8384-402D-B9E1-ADF088207F9C}" sibTransId="{EB060A57-3D2F-4202-87E0-84FDE1A06B7C}"/>
    <dgm:cxn modelId="{EB18A529-55D7-4FEB-922A-C2B04703E992}" srcId="{D431AAB0-CF70-4718-995B-6A3B88575197}" destId="{6CE1EE26-7352-45A3-A3B2-B41C2B61F29D}" srcOrd="9" destOrd="0" parTransId="{FF1A9F9C-242F-4C10-A425-F35EF3E292EF}" sibTransId="{A877203A-88C8-4D12-A48B-6B6C93CF2411}"/>
    <dgm:cxn modelId="{CED34BCE-3251-4173-8465-E93223D6A848}" srcId="{D431AAB0-CF70-4718-995B-6A3B88575197}" destId="{15B1F248-25BC-42FA-A835-4F248C3D5D4B}" srcOrd="0" destOrd="0" parTransId="{4FD49FC4-8D90-4BAF-8DD6-4ACBDBF0C6DC}" sibTransId="{5BB93C93-3603-4CE0-9EDE-11A40C0C8C41}"/>
    <dgm:cxn modelId="{5BE3AA2F-F904-4F0A-9E0C-F91B219BC771}" srcId="{E659667F-EE92-4B64-AEE6-FD629A4667AF}" destId="{DB01EA8F-F703-4FD7-A9CE-D458397E2BAC}" srcOrd="2" destOrd="0" parTransId="{D7372B2D-E7B8-4491-B7C0-373A53125EB9}" sibTransId="{DA93AE2E-DDDD-488A-B18F-CFF8886C9881}"/>
    <dgm:cxn modelId="{3F4705D9-5683-48F1-9C2D-99F30BEDA943}" srcId="{D431AAB0-CF70-4718-995B-6A3B88575197}" destId="{567EBE3E-9244-4FD5-85B1-0041D3F5A816}" srcOrd="1" destOrd="0" parTransId="{98C03D2E-17A3-4217-BC9E-50FFC464E876}" sibTransId="{70F92A45-C0FC-4346-ACBE-C6B02F42218E}"/>
    <dgm:cxn modelId="{763DD763-F7CC-4B08-9C45-41D731090614}" type="presOf" srcId="{76CD89AB-03F5-4134-8FFE-FFD522228777}" destId="{AD516D52-2532-4E9B-A2D6-F7277C8C3C21}" srcOrd="0" destOrd="1" presId="urn:microsoft.com/office/officeart/2005/8/layout/hList6"/>
    <dgm:cxn modelId="{5942630B-645E-482B-A7C8-509F18247CE4}" srcId="{7506DF97-73E0-4740-A432-7309DBFB2B40}" destId="{FCE60570-7FE3-484D-93C1-5436CA2DE1F7}" srcOrd="4" destOrd="0" parTransId="{0C488D3B-28A8-4DD6-9FED-3BFC630D8953}" sibTransId="{C2F9507D-BAC4-43F5-83F7-0C1062248FD6}"/>
    <dgm:cxn modelId="{31E485F2-994D-4237-A578-C4DFBCD7796C}" type="presOf" srcId="{4788ACC9-CE20-4672-80CF-5520E23DE86B}" destId="{13D33625-2D4F-4F5B-920F-8A80C683FD75}" srcOrd="0" destOrd="1" presId="urn:microsoft.com/office/officeart/2005/8/layout/hList6"/>
    <dgm:cxn modelId="{4CE5BC48-7040-44A5-8C09-B1D2D02BCACA}" type="presOf" srcId="{D431AAB0-CF70-4718-995B-6A3B88575197}" destId="{012E4606-4FF1-496F-B413-AED17269CD9F}" srcOrd="0" destOrd="0" presId="urn:microsoft.com/office/officeart/2005/8/layout/hList6"/>
    <dgm:cxn modelId="{702C519F-3AE5-4E82-87AA-B5501FCCD129}" type="presOf" srcId="{7506DF97-73E0-4740-A432-7309DBFB2B40}" destId="{AD516D52-2532-4E9B-A2D6-F7277C8C3C21}" srcOrd="0" destOrd="0" presId="urn:microsoft.com/office/officeart/2005/8/layout/hList6"/>
    <dgm:cxn modelId="{EB9B8B8A-DD83-4747-80D5-901AA40E4176}" type="presOf" srcId="{DB01EA8F-F703-4FD7-A9CE-D458397E2BAC}" destId="{13D33625-2D4F-4F5B-920F-8A80C683FD75}" srcOrd="0" destOrd="3" presId="urn:microsoft.com/office/officeart/2005/8/layout/hList6"/>
    <dgm:cxn modelId="{36FB0C31-78FF-48FF-9B47-803E31BFF67D}" srcId="{D431AAB0-CF70-4718-995B-6A3B88575197}" destId="{BA6DBB10-3231-470F-826D-BE3406125A49}" srcOrd="8" destOrd="0" parTransId="{7A21874A-1FC9-4356-ABA2-0FA8BB46C08A}" sibTransId="{302EDE69-1496-499C-9A41-2A6C5CC0BF98}"/>
    <dgm:cxn modelId="{66A1422A-BEB9-4D03-9EE4-797DC4658B50}" srcId="{D431AAB0-CF70-4718-995B-6A3B88575197}" destId="{31641EEB-890B-4CDC-B62A-D1796AD174FE}" srcOrd="3" destOrd="0" parTransId="{5DD19557-4E71-4C35-872A-721729F8CE08}" sibTransId="{C4DD860A-A225-484A-808C-F5D9AFD0FD01}"/>
    <dgm:cxn modelId="{400BEC02-57D7-452D-8B1F-0B6C59243B3A}" srcId="{E659667F-EE92-4B64-AEE6-FD629A4667AF}" destId="{4788ACC9-CE20-4672-80CF-5520E23DE86B}" srcOrd="0" destOrd="0" parTransId="{6610EFE3-E15B-4CC5-8BD2-179534D3E414}" sibTransId="{C33AAE30-E619-40CE-84F2-567ACBDDCCEC}"/>
    <dgm:cxn modelId="{C4EC1732-FAC5-4988-B392-2989E7FD7BA8}" srcId="{D431AAB0-CF70-4718-995B-6A3B88575197}" destId="{AA84EDAC-3775-435B-A143-EA65EBD08BAC}" srcOrd="6" destOrd="0" parTransId="{507A8499-2282-4542-AFC9-C2CCE89C8CB7}" sibTransId="{EF2F75E7-CE96-466F-997D-ABBBC9537512}"/>
    <dgm:cxn modelId="{EAD0843D-7AF2-4F25-9C7A-16AE1982B32E}" srcId="{D431AAB0-CF70-4718-995B-6A3B88575197}" destId="{088AFBF3-9AB5-4871-8B43-7C4C0448E1C5}" srcOrd="7" destOrd="0" parTransId="{E02BA2BB-B78E-4453-8F4F-BA39AE836AA7}" sibTransId="{98601722-2798-4FE5-87BA-FF527DCA4523}"/>
    <dgm:cxn modelId="{7229610D-80F7-4CDF-B53B-61DB777ADE49}" srcId="{7506DF97-73E0-4740-A432-7309DBFB2B40}" destId="{E03DC0C7-A1D0-4C95-9E82-8CFE1835C56A}" srcOrd="5" destOrd="0" parTransId="{2301C345-8424-49BA-B099-6EE5C7754829}" sibTransId="{A315DC5B-BF6B-4CAE-9E78-6B47F908FA44}"/>
    <dgm:cxn modelId="{7FE3BD01-D062-4CC5-BCCE-72CFDF6DF443}" srcId="{83852902-B7B3-4605-8A72-13446EFD2DA8}" destId="{E659667F-EE92-4B64-AEE6-FD629A4667AF}" srcOrd="1" destOrd="0" parTransId="{9160CD34-0153-48CA-B267-57DCE0E5F856}" sibTransId="{19C872C8-FA79-46D2-A6D1-99F0133378A3}"/>
    <dgm:cxn modelId="{AA9FA6BF-161F-48EF-9C3F-7A6FAC747079}" type="presOf" srcId="{6CE1EE26-7352-45A3-A3B2-B41C2B61F29D}" destId="{012E4606-4FF1-496F-B413-AED17269CD9F}" srcOrd="0" destOrd="10" presId="urn:microsoft.com/office/officeart/2005/8/layout/hList6"/>
    <dgm:cxn modelId="{A29457B4-F154-4448-A7E6-2F8E7889435D}" srcId="{7506DF97-73E0-4740-A432-7309DBFB2B40}" destId="{BA74C526-3DAA-4A7A-B701-B9C4854A21BF}" srcOrd="7" destOrd="0" parTransId="{D12AD479-CAD0-444E-A704-532E7E285813}" sibTransId="{17EF2C8D-5F8E-4A14-AE71-BA90D6EF9E5D}"/>
    <dgm:cxn modelId="{C7FE84B7-69ED-44BB-9C2E-95A3E42C935B}" type="presOf" srcId="{B2156426-488B-4B36-8DEB-B2AC4EDD1AC2}" destId="{AD516D52-2532-4E9B-A2D6-F7277C8C3C21}" srcOrd="0" destOrd="7" presId="urn:microsoft.com/office/officeart/2005/8/layout/hList6"/>
    <dgm:cxn modelId="{E1C0BE88-63BA-4CD2-A21A-94619D57C556}" type="presOf" srcId="{8FB35968-A0A5-47E1-9851-E7FBEF15769C}" destId="{012E4606-4FF1-496F-B413-AED17269CD9F}" srcOrd="0" destOrd="6" presId="urn:microsoft.com/office/officeart/2005/8/layout/hList6"/>
    <dgm:cxn modelId="{5670FAB3-8BED-4506-A642-AEE009786020}" type="presOf" srcId="{FCE60570-7FE3-484D-93C1-5436CA2DE1F7}" destId="{AD516D52-2532-4E9B-A2D6-F7277C8C3C21}" srcOrd="0" destOrd="5" presId="urn:microsoft.com/office/officeart/2005/8/layout/hList6"/>
    <dgm:cxn modelId="{85684814-81C8-4435-940E-841FF405F025}" type="presOf" srcId="{567EBE3E-9244-4FD5-85B1-0041D3F5A816}" destId="{012E4606-4FF1-496F-B413-AED17269CD9F}" srcOrd="0" destOrd="2" presId="urn:microsoft.com/office/officeart/2005/8/layout/hList6"/>
    <dgm:cxn modelId="{D1D22397-A645-43B9-8A14-1EA01DB44E6A}" type="presOf" srcId="{E659667F-EE92-4B64-AEE6-FD629A4667AF}" destId="{13D33625-2D4F-4F5B-920F-8A80C683FD75}" srcOrd="0" destOrd="0" presId="urn:microsoft.com/office/officeart/2005/8/layout/hList6"/>
    <dgm:cxn modelId="{63EA5532-69BE-4165-8BBE-4968BE070F77}" type="presOf" srcId="{448AB0E1-0497-473D-A76F-6A2C6110E8B4}" destId="{012E4606-4FF1-496F-B413-AED17269CD9F}" srcOrd="0" destOrd="3" presId="urn:microsoft.com/office/officeart/2005/8/layout/hList6"/>
    <dgm:cxn modelId="{1BAD460E-0524-4247-B8D6-BA75F45BC801}" srcId="{83852902-B7B3-4605-8A72-13446EFD2DA8}" destId="{D431AAB0-CF70-4718-995B-6A3B88575197}" srcOrd="2" destOrd="0" parTransId="{37C3B722-5FEC-4943-BC5A-A761C07397F9}" sibTransId="{0067E567-4102-457B-A212-617EBC301BEC}"/>
    <dgm:cxn modelId="{F66B313A-FF2B-44BD-983B-BEB271776772}" type="presOf" srcId="{3B2B9272-2E8C-43C4-8AED-73FDCDA2B927}" destId="{AD516D52-2532-4E9B-A2D6-F7277C8C3C21}" srcOrd="0" destOrd="2" presId="urn:microsoft.com/office/officeart/2005/8/layout/hList6"/>
    <dgm:cxn modelId="{F9D6E03D-E0D7-4212-A7F3-5D53359419A1}" srcId="{7506DF97-73E0-4740-A432-7309DBFB2B40}" destId="{76CD89AB-03F5-4134-8FFE-FFD522228777}" srcOrd="0" destOrd="0" parTransId="{80303651-009F-4A24-8AAD-7F2006FBAEE9}" sibTransId="{A41C7911-D77E-42C8-8490-451A59814867}"/>
    <dgm:cxn modelId="{D4DB2598-9339-40D6-A1D8-32AB927ED54C}" srcId="{83852902-B7B3-4605-8A72-13446EFD2DA8}" destId="{7506DF97-73E0-4740-A432-7309DBFB2B40}" srcOrd="0" destOrd="0" parTransId="{618DDA78-A182-433F-A90D-BE0DE78252F7}" sibTransId="{9C911BAD-C604-4B5A-AF00-6160664B3F2E}"/>
    <dgm:cxn modelId="{E71A66A4-6066-4ACF-9FD2-62161C5A1511}" type="presParOf" srcId="{1D25AA97-CDD9-4EE3-BE33-36904924595A}" destId="{AD516D52-2532-4E9B-A2D6-F7277C8C3C21}" srcOrd="0" destOrd="0" presId="urn:microsoft.com/office/officeart/2005/8/layout/hList6"/>
    <dgm:cxn modelId="{5B50EABB-770A-4DB5-B769-E46F9EBFCDB0}" type="presParOf" srcId="{1D25AA97-CDD9-4EE3-BE33-36904924595A}" destId="{BE0391AA-1D08-4470-A921-176A6EEF7F37}" srcOrd="1" destOrd="0" presId="urn:microsoft.com/office/officeart/2005/8/layout/hList6"/>
    <dgm:cxn modelId="{946DFE61-B3E9-4292-9EA7-E4EBD925562A}" type="presParOf" srcId="{1D25AA97-CDD9-4EE3-BE33-36904924595A}" destId="{13D33625-2D4F-4F5B-920F-8A80C683FD75}" srcOrd="2" destOrd="0" presId="urn:microsoft.com/office/officeart/2005/8/layout/hList6"/>
    <dgm:cxn modelId="{36F6A5EF-15F4-48A0-9D44-D3E758F4703D}" type="presParOf" srcId="{1D25AA97-CDD9-4EE3-BE33-36904924595A}" destId="{A9B9AB5D-502D-4070-840C-8E8A06AC19D3}" srcOrd="3" destOrd="0" presId="urn:microsoft.com/office/officeart/2005/8/layout/hList6"/>
    <dgm:cxn modelId="{D13D1AD7-ABFA-4B0D-9EA3-69125A1E3E23}" type="presParOf" srcId="{1D25AA97-CDD9-4EE3-BE33-36904924595A}" destId="{012E4606-4FF1-496F-B413-AED17269CD9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16D52-2532-4E9B-A2D6-F7277C8C3C21}">
      <dsp:nvSpPr>
        <dsp:cNvPr id="0" name=""/>
        <dsp:cNvSpPr/>
      </dsp:nvSpPr>
      <dsp:spPr>
        <a:xfrm rot="16200000">
          <a:off x="-757460" y="759742"/>
          <a:ext cx="5247564" cy="372807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latin typeface="Bodoni MT Black" pitchFamily="18" charset="0"/>
              <a:cs typeface="Arial" pitchFamily="34" charset="0"/>
            </a:rPr>
            <a:t>Uczeń</a:t>
          </a:r>
          <a:endParaRPr lang="pl-PL" sz="3200" b="1" kern="1200" dirty="0">
            <a:latin typeface="Bodoni MT Black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ankieta diagnozująca</a:t>
          </a: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spotkanie z ekspertami</a:t>
          </a: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lekcje wychowawcze</a:t>
          </a: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konkurs  literacki, plastyczny                           i językowy</a:t>
          </a: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konkurs  interaktywny „</a:t>
          </a:r>
          <a:r>
            <a:rPr lang="pl-PL" sz="1800" kern="1200" dirty="0" err="1" smtClean="0">
              <a:latin typeface="Arial" pitchFamily="34" charset="0"/>
              <a:cs typeface="Arial" pitchFamily="34" charset="0"/>
            </a:rPr>
            <a:t>Kahoot</a:t>
          </a:r>
          <a:r>
            <a:rPr lang="pl-PL" sz="1800" kern="1200" dirty="0" smtClean="0">
              <a:latin typeface="Arial" pitchFamily="34" charset="0"/>
              <a:cs typeface="Arial" pitchFamily="34" charset="0"/>
            </a:rPr>
            <a:t>”</a:t>
          </a: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gra  terenowa QR</a:t>
          </a: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ankieta ewaluacyjna</a:t>
          </a: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400" kern="1200" dirty="0"/>
        </a:p>
      </dsp:txBody>
      <dsp:txXfrm rot="5400000">
        <a:off x="2283" y="1049512"/>
        <a:ext cx="3728079" cy="3148538"/>
      </dsp:txXfrm>
    </dsp:sp>
    <dsp:sp modelId="{13D33625-2D4F-4F5B-920F-8A80C683FD75}">
      <dsp:nvSpPr>
        <dsp:cNvPr id="0" name=""/>
        <dsp:cNvSpPr/>
      </dsp:nvSpPr>
      <dsp:spPr>
        <a:xfrm rot="16200000">
          <a:off x="3035556" y="931168"/>
          <a:ext cx="5247564" cy="33852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 smtClean="0">
              <a:latin typeface="Bodoni MT Black" pitchFamily="18" charset="0"/>
            </a:rPr>
            <a:t>Rodzic</a:t>
          </a:r>
          <a:endParaRPr lang="pl-PL" sz="3600" b="1" kern="1200" dirty="0">
            <a:latin typeface="Bodoni MT Black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latin typeface="Arial" pitchFamily="34" charset="0"/>
              <a:cs typeface="Arial" pitchFamily="34" charset="0"/>
            </a:rPr>
            <a:t>ankieta diagnozująca</a:t>
          </a:r>
          <a:endParaRPr lang="pl-PL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latin typeface="Arial" pitchFamily="34" charset="0"/>
              <a:cs typeface="Arial" pitchFamily="34" charset="0"/>
            </a:rPr>
            <a:t>spotkanie z ekspertem</a:t>
          </a:r>
          <a:endParaRPr lang="pl-PL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latin typeface="Arial" pitchFamily="34" charset="0"/>
              <a:cs typeface="Arial" pitchFamily="34" charset="0"/>
            </a:rPr>
            <a:t>ulotka informacyjna</a:t>
          </a:r>
          <a:endParaRPr lang="pl-PL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latin typeface="Arial" pitchFamily="34" charset="0"/>
              <a:cs typeface="Arial" pitchFamily="34" charset="0"/>
            </a:rPr>
            <a:t>ankieta ewaluacyjna</a:t>
          </a:r>
          <a:endParaRPr lang="pl-PL" sz="2000" kern="1200" dirty="0">
            <a:latin typeface="Arial" pitchFamily="34" charset="0"/>
            <a:cs typeface="Arial" pitchFamily="34" charset="0"/>
          </a:endParaRPr>
        </a:p>
      </dsp:txBody>
      <dsp:txXfrm rot="5400000">
        <a:off x="3966725" y="1049512"/>
        <a:ext cx="3385226" cy="3148538"/>
      </dsp:txXfrm>
    </dsp:sp>
    <dsp:sp modelId="{012E4606-4FF1-496F-B413-AED17269CD9F}">
      <dsp:nvSpPr>
        <dsp:cNvPr id="0" name=""/>
        <dsp:cNvSpPr/>
      </dsp:nvSpPr>
      <dsp:spPr>
        <a:xfrm rot="16200000">
          <a:off x="7026124" y="562189"/>
          <a:ext cx="5247564" cy="412318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latin typeface="Bodoni MT Black" pitchFamily="18" charset="0"/>
              <a:cs typeface="Arial" pitchFamily="34" charset="0"/>
            </a:rPr>
            <a:t>Nauczyciel</a:t>
          </a:r>
          <a:endParaRPr lang="pl-PL" sz="3200" b="1" kern="1200" dirty="0">
            <a:latin typeface="Bodoni MT Black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ankieta diagnozująca</a:t>
          </a: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udział w Ogólnopolskim Programie </a:t>
          </a:r>
          <a:r>
            <a:rPr lang="pl-PL" sz="1800" kern="1200" dirty="0" err="1" smtClean="0">
              <a:latin typeface="Arial" pitchFamily="34" charset="0"/>
              <a:cs typeface="Arial" pitchFamily="34" charset="0"/>
            </a:rPr>
            <a:t>Safer</a:t>
          </a:r>
          <a:r>
            <a:rPr lang="pl-PL" sz="1800" kern="1200" dirty="0" smtClean="0">
              <a:latin typeface="Arial" pitchFamily="34" charset="0"/>
              <a:cs typeface="Arial" pitchFamily="34" charset="0"/>
            </a:rPr>
            <a:t> Internet</a:t>
          </a: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spotkanie z ekspertami, szkolenia</a:t>
          </a: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lekcje wychowawcze</a:t>
          </a: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zakładka na stronę internetową szkoły</a:t>
          </a: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ulotka informacyjna</a:t>
          </a: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konkursy szkolne</a:t>
          </a: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itchFamily="34" charset="0"/>
              <a:cs typeface="Arial" pitchFamily="34" charset="0"/>
            </a:rPr>
            <a:t>ankieta ewaluacyjna</a:t>
          </a:r>
          <a:endParaRPr lang="pl-PL" sz="18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300" kern="1200" dirty="0"/>
        </a:p>
      </dsp:txBody>
      <dsp:txXfrm rot="5400000">
        <a:off x="7588314" y="1049512"/>
        <a:ext cx="4123184" cy="3148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E1506-EE50-44C1-8F43-AD0ED434D121}" type="datetimeFigureOut">
              <a:rPr lang="pl-PL" smtClean="0"/>
              <a:pPr/>
              <a:t>2018-06-18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C7971-2CA9-42A2-927D-856A1ED3E4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77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C7971-2CA9-42A2-927D-856A1ED3E465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335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.png"/><Relationship Id="rId1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7820" y="992753"/>
            <a:ext cx="10883461" cy="144196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 </a:t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400" dirty="0" smtClean="0">
                <a:solidFill>
                  <a:srgbClr val="000099"/>
                </a:solidFill>
                <a:latin typeface="Arial Rounded MT Bold" pitchFamily="34" charset="0"/>
              </a:rPr>
              <a:t>Priorytet MEN na rok szkolny 2017/2018</a:t>
            </a:r>
            <a:endParaRPr lang="en-US" sz="4400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105808" y="268013"/>
            <a:ext cx="7378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Arial" pitchFamily="34" charset="0"/>
                <a:cs typeface="Arial" pitchFamily="34" charset="0"/>
              </a:rPr>
              <a:t>Zespół Szkół Technicznych </a:t>
            </a:r>
          </a:p>
          <a:p>
            <a:pPr algn="ctr"/>
            <a:r>
              <a:rPr lang="pl-PL" sz="3600" dirty="0" smtClean="0">
                <a:latin typeface="Arial" pitchFamily="34" charset="0"/>
                <a:cs typeface="Arial" pitchFamily="34" charset="0"/>
              </a:rPr>
              <a:t>w Suwałkach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007365" y="6211613"/>
            <a:ext cx="31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Suwałki 2018 r.</a:t>
            </a:r>
            <a:endParaRPr lang="pl-PL" dirty="0"/>
          </a:p>
        </p:txBody>
      </p:sp>
      <p:pic>
        <p:nvPicPr>
          <p:cNvPr id="8194" name="Picture 2" descr="Zespół Szkół Technicznych w Suwałkach"/>
          <p:cNvPicPr>
            <a:picLocks noChangeAspect="1" noChangeArrowheads="1"/>
          </p:cNvPicPr>
          <p:nvPr/>
        </p:nvPicPr>
        <p:blipFill>
          <a:blip r:embed="rId2"/>
          <a:srcRect l="22541" t="2931" r="52456"/>
          <a:stretch>
            <a:fillRect/>
          </a:stretch>
        </p:blipFill>
        <p:spPr bwMode="auto">
          <a:xfrm>
            <a:off x="472965" y="252249"/>
            <a:ext cx="1403132" cy="1361863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1309950" y="3373820"/>
            <a:ext cx="10310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3B3B3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„Bezpieczeństwo w Internecie. Odpowiedzialne korzystanie z mediów społecznych”</a:t>
            </a:r>
            <a:r>
              <a:rPr lang="pl-PL" sz="5300" b="1" dirty="0" smtClean="0">
                <a:solidFill>
                  <a:srgbClr val="3B3B3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pl-PL" sz="5300" b="1" dirty="0" smtClean="0">
                <a:solidFill>
                  <a:srgbClr val="3B3B3B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</a:br>
            <a:endParaRPr lang="pl-PL" dirty="0"/>
          </a:p>
        </p:txBody>
      </p:sp>
      <p:pic>
        <p:nvPicPr>
          <p:cNvPr id="1026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573" y="4508938"/>
            <a:ext cx="1519812" cy="149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Pole tekstowe 2"/>
          <p:cNvSpPr txBox="1">
            <a:spLocks noChangeArrowheads="1"/>
          </p:cNvSpPr>
          <p:nvPr/>
        </p:nvSpPr>
        <p:spPr bwMode="auto">
          <a:xfrm>
            <a:off x="0" y="6169025"/>
            <a:ext cx="35575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CYBERPRZEMOCY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57712" y="725214"/>
            <a:ext cx="10670431" cy="1923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 Black" pitchFamily="18" charset="0"/>
                <a:ea typeface="+mj-ea"/>
                <a:cs typeface="+mj-cs"/>
              </a:rPr>
              <a:t>„Cyberprzemoc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23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3138" y="439081"/>
            <a:ext cx="10018713" cy="646386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Jeśli "TAK", to jaka była Twoja reakcja? </a:t>
            </a:r>
            <a:endParaRPr lang="pl-PL" sz="4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486" y="204716"/>
            <a:ext cx="1135620" cy="111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2"/>
          <p:cNvSpPr txBox="1">
            <a:spLocks noChangeArrowheads="1"/>
          </p:cNvSpPr>
          <p:nvPr/>
        </p:nvSpPr>
        <p:spPr bwMode="auto">
          <a:xfrm>
            <a:off x="-598149" y="1401484"/>
            <a:ext cx="32476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CYBERPRZEMOCY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409904" y="1592317"/>
          <a:ext cx="11493062" cy="526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8905" y="260133"/>
            <a:ext cx="10349238" cy="1127234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Czy znasz/znają Państwo organizację lub serwisy internetowe, które udzielają pomocy w sytuacjach zetknięcia się z </a:t>
            </a:r>
            <a:r>
              <a:rPr lang="pl-PL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cyberprzemocą</a:t>
            </a:r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pl-PL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86" y="189186"/>
            <a:ext cx="139182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Wykres 4"/>
          <p:cNvGraphicFramePr/>
          <p:nvPr/>
        </p:nvGraphicFramePr>
        <p:xfrm>
          <a:off x="245659" y="1351128"/>
          <a:ext cx="11491415" cy="529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-625445" y="1619849"/>
            <a:ext cx="32476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CYBERPRZEMOCY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729" y="191069"/>
            <a:ext cx="1355834" cy="13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-436726" y="1572788"/>
            <a:ext cx="3275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CYBERPRZEMOCY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719932" y="260133"/>
            <a:ext cx="10126325" cy="1127234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Czy znasz/znają Państwo zasady bezpiecznego korzystania z mediów społecznościowych? </a:t>
            </a:r>
            <a:endParaRPr lang="pl-PL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Wykres 10"/>
          <p:cNvGraphicFramePr/>
          <p:nvPr/>
        </p:nvGraphicFramePr>
        <p:xfrm>
          <a:off x="1576552" y="1891861"/>
          <a:ext cx="10105697" cy="472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337361"/>
            <a:ext cx="11256187" cy="969579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Arial Black" pitchFamily="34" charset="0"/>
              </a:rPr>
              <a:t>WNIOSKI </a:t>
            </a:r>
            <a:endParaRPr lang="pl-PL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2177" y="2387416"/>
            <a:ext cx="11332191" cy="4265632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pl-PL" sz="65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uczniowie, rodzice i nauczyciele znają pojęcie „</a:t>
            </a:r>
            <a:r>
              <a:rPr lang="pl-PL" sz="65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cyberprzemoc</a:t>
            </a:r>
            <a:r>
              <a:rPr lang="pl-PL" sz="65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pl-PL" sz="65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sz="65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iększość rodziców wie, że ich dzieci spędzają wiele czasu                               w Internecie, ale nie mają świadomości, jakie zagrożenia czyhają na nich w sieci;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pl-PL" sz="65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pl-PL" sz="65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decydowana większość uczniów potwierdza, że doświadczyła nękania, szantażowania, </a:t>
            </a:r>
            <a:r>
              <a:rPr lang="pl-PL" sz="65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hejtu</a:t>
            </a:r>
            <a:r>
              <a:rPr lang="pl-PL" sz="65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6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138" y="204952"/>
            <a:ext cx="1355834" cy="13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653497" y="1"/>
            <a:ext cx="11556124" cy="17332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</a:t>
            </a:r>
            <a:r>
              <a:rPr kumimoji="0" lang="pl-PL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Cyberprzemoc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138" y="204952"/>
            <a:ext cx="1355834" cy="13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653497" y="1"/>
            <a:ext cx="11556124" cy="173326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</a:t>
            </a:r>
            <a:r>
              <a:rPr kumimoji="0" lang="pl-PL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Cyberprzemoc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357349" y="1633898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2060"/>
                </a:solidFill>
                <a:latin typeface="Arial Black" pitchFamily="34" charset="0"/>
              </a:rPr>
              <a:t>WNIOSKI </a:t>
            </a:r>
            <a:endParaRPr lang="pl-PL" sz="4000" dirty="0">
              <a:solidFill>
                <a:srgbClr val="00206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54842" y="2775357"/>
            <a:ext cx="11327641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pl-PL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większość uczniów, rodziców i nauczycieli nie wie, gdzie szukać  </a:t>
            </a:r>
          </a:p>
          <a:p>
            <a:pPr algn="just">
              <a:lnSpc>
                <a:spcPct val="170000"/>
              </a:lnSpc>
            </a:pPr>
            <a:r>
              <a:rPr lang="pl-PL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pomocy w przypadku wystąpienia zjawiska </a:t>
            </a:r>
            <a:r>
              <a:rPr lang="pl-PL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cyberprzemocy</a:t>
            </a:r>
            <a:r>
              <a:rPr lang="pl-PL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pl-PL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większość uczniów i rodziców nie zna zasad bezpiecznego  </a:t>
            </a:r>
          </a:p>
          <a:p>
            <a:pPr algn="just">
              <a:lnSpc>
                <a:spcPct val="170000"/>
              </a:lnSpc>
            </a:pPr>
            <a:r>
              <a:rPr lang="pl-PL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korzystania z mediów społecznościowych.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547" y="232248"/>
            <a:ext cx="1355834" cy="13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653497" y="1"/>
            <a:ext cx="11556124" cy="1460309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</a:t>
            </a:r>
            <a:r>
              <a:rPr kumimoji="0" lang="pl-PL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Cyberprzemoc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21" name="Schemat blokowy: wiele dokumentów 20"/>
          <p:cNvSpPr/>
          <p:nvPr/>
        </p:nvSpPr>
        <p:spPr>
          <a:xfrm>
            <a:off x="5659822" y="2205290"/>
            <a:ext cx="5343334" cy="4132448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6600" dirty="0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UCZEŃ</a:t>
            </a:r>
            <a:endParaRPr lang="pl-PL" sz="6600" dirty="0">
              <a:ln>
                <a:solidFill>
                  <a:srgbClr val="002060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1128" y="3620069"/>
            <a:ext cx="10345007" cy="1190297"/>
          </a:xfrm>
        </p:spPr>
        <p:txBody>
          <a:bodyPr>
            <a:noAutofit/>
          </a:bodyPr>
          <a:lstStyle/>
          <a:p>
            <a:pPr algn="r"/>
            <a:r>
              <a:rPr lang="pl-PL" sz="3200" b="1" dirty="0" smtClean="0">
                <a:solidFill>
                  <a:srgbClr val="000099"/>
                </a:solidFill>
                <a:latin typeface="Arial Black" pitchFamily="34" charset="0"/>
              </a:rPr>
              <a:t>SPOTKANIE Z PANIĄ MAŁGORZATĄ LIPSKĄ –SPECJALISTĄ Z WYDZIAŁU PREWENCJI </a:t>
            </a:r>
            <a:br>
              <a:rPr lang="pl-PL" sz="3200" b="1" dirty="0" smtClean="0">
                <a:solidFill>
                  <a:srgbClr val="000099"/>
                </a:solidFill>
                <a:latin typeface="Arial Black" pitchFamily="34" charset="0"/>
              </a:rPr>
            </a:br>
            <a:r>
              <a:rPr lang="pl-PL" sz="3200" b="1" dirty="0" smtClean="0">
                <a:solidFill>
                  <a:srgbClr val="000099"/>
                </a:solidFill>
                <a:latin typeface="Arial Black" pitchFamily="34" charset="0"/>
              </a:rPr>
              <a:t>KOMENDY MIEJSKIEJ POLICJI                                W SUWAŁKACH</a:t>
            </a:r>
            <a:endParaRPr lang="pl-PL" sz="32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5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586" y="218364"/>
            <a:ext cx="1363494" cy="13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653497" y="0"/>
            <a:ext cx="11556124" cy="1542197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</a:t>
            </a:r>
            <a:r>
              <a:rPr kumimoji="0" lang="pl-PL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Cyberprzemoc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901" y="1774208"/>
            <a:ext cx="10058400" cy="488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266" y="1719620"/>
            <a:ext cx="9785445" cy="48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 r="15206"/>
          <a:stretch>
            <a:fillRect/>
          </a:stretch>
        </p:blipFill>
        <p:spPr bwMode="auto">
          <a:xfrm>
            <a:off x="1574373" y="4776951"/>
            <a:ext cx="3344468" cy="184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0435" y="1100579"/>
            <a:ext cx="9954880" cy="548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89362" y="4367284"/>
            <a:ext cx="7883858" cy="141936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endParaRPr lang="pl-PL" sz="2800" dirty="0" smtClean="0">
              <a:latin typeface="Calibri" pitchFamily="34" charset="0"/>
            </a:endParaRPr>
          </a:p>
          <a:p>
            <a:pPr algn="r">
              <a:buNone/>
            </a:pPr>
            <a:r>
              <a:rPr lang="pl-PL" sz="4400" b="1" dirty="0" smtClean="0">
                <a:solidFill>
                  <a:srgbClr val="000099"/>
                </a:solidFill>
                <a:latin typeface="Arial Black" pitchFamily="34" charset="0"/>
              </a:rPr>
              <a:t>LEKCJE WYCHOWAWCZE</a:t>
            </a:r>
          </a:p>
          <a:p>
            <a:pPr algn="just"/>
            <a:endParaRPr lang="pl-PL" sz="2800" dirty="0" smtClean="0">
              <a:latin typeface="Calibri" pitchFamily="34" charset="0"/>
            </a:endParaRPr>
          </a:p>
          <a:p>
            <a:endParaRPr lang="pl-PL" dirty="0"/>
          </a:p>
        </p:txBody>
      </p:sp>
      <p:pic>
        <p:nvPicPr>
          <p:cNvPr id="4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48" y="220718"/>
            <a:ext cx="1519812" cy="149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653497" y="0"/>
            <a:ext cx="11556124" cy="163773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</a:t>
            </a:r>
            <a:r>
              <a:rPr kumimoji="0" lang="pl-PL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Cyberprzemoc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1505" y="1290873"/>
            <a:ext cx="9840036" cy="5369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2448" y="1140748"/>
            <a:ext cx="9990161" cy="551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 b="8788"/>
          <a:stretch>
            <a:fillRect/>
          </a:stretch>
        </p:blipFill>
        <p:spPr bwMode="auto">
          <a:xfrm>
            <a:off x="5349922" y="1146412"/>
            <a:ext cx="6428096" cy="5472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42448" y="1168045"/>
            <a:ext cx="9976513" cy="545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/>
          <a:srcRect t="16928" b="4312"/>
          <a:stretch>
            <a:fillRect/>
          </a:stretch>
        </p:blipFill>
        <p:spPr bwMode="auto">
          <a:xfrm>
            <a:off x="1850433" y="1160060"/>
            <a:ext cx="9975493" cy="5527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/>
          <a:srcRect t="4494" b="13989"/>
          <a:stretch>
            <a:fillRect/>
          </a:stretch>
        </p:blipFill>
        <p:spPr bwMode="auto">
          <a:xfrm>
            <a:off x="1836784" y="1173707"/>
            <a:ext cx="9941234" cy="543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6669676" y="1510824"/>
            <a:ext cx="5480911" cy="476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97728" y="1119340"/>
            <a:ext cx="9927585" cy="551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17981" y="1157942"/>
            <a:ext cx="9799092" cy="5445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500"/>
                            </p:stCondLst>
                            <p:childTnLst>
                              <p:par>
                                <p:cTn id="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500"/>
                            </p:stCondLst>
                            <p:childTnLst>
                              <p:par>
                                <p:cTn id="56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483893" y="4490113"/>
            <a:ext cx="889834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LEKCJE JĘZYKOWE</a:t>
            </a:r>
            <a:endParaRPr kumimoji="0" lang="pl-PL" sz="5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9237" y="1261241"/>
            <a:ext cx="9295237" cy="527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4890" y="1075115"/>
            <a:ext cx="9669910" cy="556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0071" y="1114176"/>
            <a:ext cx="9593199" cy="555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3107" y="1119351"/>
            <a:ext cx="9690161" cy="551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3750" y="1088762"/>
            <a:ext cx="9664263" cy="555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2221" y="1004758"/>
            <a:ext cx="9628965" cy="558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94456" y="1106428"/>
            <a:ext cx="9624730" cy="543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653497" y="-163774"/>
            <a:ext cx="10538503" cy="163773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</a:t>
            </a:r>
            <a:r>
              <a:rPr kumimoji="0" lang="pl-PL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Cyberprzemoc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14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2248" y="220718"/>
            <a:ext cx="1519812" cy="149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1356663" y="1597614"/>
            <a:ext cx="5656997" cy="435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56322" y="1012405"/>
            <a:ext cx="5554639" cy="553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38521" y="1024759"/>
            <a:ext cx="9627962" cy="56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3"/>
          <a:srcRect l="10798"/>
          <a:stretch>
            <a:fillRect/>
          </a:stretch>
        </p:blipFill>
        <p:spPr bwMode="auto">
          <a:xfrm>
            <a:off x="2017986" y="1072055"/>
            <a:ext cx="9860979" cy="558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2091" y="945178"/>
            <a:ext cx="9772047" cy="5613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/>
          <a:srcRect l="10723" t="12743" r="8976" b="10446"/>
          <a:stretch>
            <a:fillRect/>
          </a:stretch>
        </p:blipFill>
        <p:spPr bwMode="auto">
          <a:xfrm rot="5400000">
            <a:off x="6960477" y="1710560"/>
            <a:ext cx="5691349" cy="416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500"/>
                            </p:stCondLst>
                            <p:childTnLst>
                              <p:par>
                                <p:cTn id="58" presetID="1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65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3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90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04967" y="252248"/>
          <a:ext cx="1130340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8014" y="236482"/>
            <a:ext cx="1519812" cy="149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655380" y="-204952"/>
            <a:ext cx="11556124" cy="206528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„Cyberprzemoc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1521569" y="0"/>
            <a:ext cx="10670431" cy="1623848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l-PL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pl-PL" sz="4000" b="1" dirty="0" smtClean="0">
                <a:solidFill>
                  <a:srgbClr val="FF0000"/>
                </a:solidFill>
                <a:latin typeface="Bodoni MT Black" pitchFamily="18" charset="0"/>
              </a:rPr>
              <a:t>„</a:t>
            </a:r>
            <a:r>
              <a:rPr lang="pl-PL" sz="4000" b="1" dirty="0" err="1" smtClean="0">
                <a:solidFill>
                  <a:srgbClr val="FF0000"/>
                </a:solidFill>
                <a:latin typeface="Bodoni MT Black" pitchFamily="18" charset="0"/>
              </a:rPr>
              <a:t>Cyberprzemoc</a:t>
            </a:r>
            <a:r>
              <a:rPr lang="pl-PL" sz="4000" b="1" dirty="0" smtClean="0">
                <a:solidFill>
                  <a:srgbClr val="FF0000"/>
                </a:solidFill>
                <a:latin typeface="Bodoni MT Black" pitchFamily="18" charset="0"/>
              </a:rPr>
              <a:t> – miej się na baczności”</a:t>
            </a:r>
            <a:endParaRPr lang="en-US" sz="4000" b="1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2966" y="1986456"/>
            <a:ext cx="11182222" cy="450987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Cele projektu: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solidFill>
                  <a:srgbClr val="000099"/>
                </a:solidFill>
              </a:rPr>
              <a:t>Zwrócenie uwagi uczniów na zjawisko </a:t>
            </a:r>
            <a:r>
              <a:rPr lang="pl-PL" dirty="0" err="1" smtClean="0">
                <a:solidFill>
                  <a:srgbClr val="000099"/>
                </a:solidFill>
              </a:rPr>
              <a:t>cyberprzemocy</a:t>
            </a:r>
            <a:r>
              <a:rPr lang="pl-PL" dirty="0" smtClean="0">
                <a:solidFill>
                  <a:srgbClr val="000099"/>
                </a:solidFill>
              </a:rPr>
              <a:t>.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solidFill>
                  <a:srgbClr val="000099"/>
                </a:solidFill>
              </a:rPr>
              <a:t>Uwrażliwienie młodzieży na specyfikę problemu, związaną przede wszystkim z możliwymi konsekwencjami </a:t>
            </a:r>
            <a:r>
              <a:rPr lang="pl-PL" dirty="0" err="1" smtClean="0">
                <a:solidFill>
                  <a:srgbClr val="000099"/>
                </a:solidFill>
              </a:rPr>
              <a:t>cyberprzemocy</a:t>
            </a:r>
            <a:r>
              <a:rPr lang="pl-PL" dirty="0" smtClean="0">
                <a:solidFill>
                  <a:srgbClr val="000099"/>
                </a:solidFill>
              </a:rPr>
              <a:t>, zarówno dla ich ofiar jak i sprawców.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 smtClean="0">
                <a:solidFill>
                  <a:srgbClr val="000099"/>
                </a:solidFill>
              </a:rPr>
              <a:t>Poznanie reguł bezpiecznego i kulturalnego korzystania z sieci oraz zasad reagowania w sytuacjach </a:t>
            </a:r>
            <a:r>
              <a:rPr lang="pl-PL" dirty="0" err="1" smtClean="0">
                <a:solidFill>
                  <a:srgbClr val="000099"/>
                </a:solidFill>
              </a:rPr>
              <a:t>cyberprzemocy</a:t>
            </a:r>
            <a:r>
              <a:rPr lang="pl-PL" dirty="0" smtClean="0">
                <a:solidFill>
                  <a:srgbClr val="000099"/>
                </a:solidFill>
              </a:rPr>
              <a:t>.</a:t>
            </a:r>
            <a:endParaRPr lang="pl-PL" dirty="0">
              <a:solidFill>
                <a:srgbClr val="000099"/>
              </a:solidFill>
            </a:endParaRPr>
          </a:p>
        </p:txBody>
      </p:sp>
      <p:pic>
        <p:nvPicPr>
          <p:cNvPr id="7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23" y="329900"/>
            <a:ext cx="1382515" cy="136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3373" y="3782112"/>
            <a:ext cx="10972800" cy="1676991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>
                <a:solidFill>
                  <a:srgbClr val="000099"/>
                </a:solidFill>
                <a:latin typeface="Arial Black" pitchFamily="34" charset="0"/>
              </a:rPr>
              <a:t>KONKURS INTERAKTYWNY                       - KAHOOT</a:t>
            </a:r>
            <a:endParaRPr lang="pl-PL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4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24" y="237189"/>
            <a:ext cx="1519812" cy="149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655380" y="-204952"/>
            <a:ext cx="11556124" cy="206528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„Cyberprzemoc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r="15871" b="-329"/>
          <a:stretch>
            <a:fillRect/>
          </a:stretch>
        </p:blipFill>
        <p:spPr bwMode="auto">
          <a:xfrm>
            <a:off x="2879678" y="1236283"/>
            <a:ext cx="8911988" cy="53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7664" y="1187355"/>
            <a:ext cx="8890354" cy="541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7663" y="1195341"/>
            <a:ext cx="8958594" cy="542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7663" y="1195341"/>
            <a:ext cx="8958594" cy="535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4114800"/>
            <a:ext cx="10972800" cy="201136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l-PL" sz="5400" dirty="0" smtClean="0">
                <a:solidFill>
                  <a:srgbClr val="002060"/>
                </a:solidFill>
                <a:latin typeface="Arial Black" pitchFamily="34" charset="0"/>
              </a:rPr>
              <a:t>KONKURS LITERACKI                          I PLASTYCZNY</a:t>
            </a:r>
            <a:endParaRPr lang="pl-PL" sz="5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24" y="237189"/>
            <a:ext cx="1519812" cy="149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 noGrp="1"/>
          </p:cNvSpPr>
          <p:nvPr>
            <p:ph type="title"/>
          </p:nvPr>
        </p:nvSpPr>
        <p:spPr>
          <a:xfrm>
            <a:off x="1907628" y="274638"/>
            <a:ext cx="10284372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„Cyberprzemoc – miej się na baczności”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0723" t="11709" r="8782" b="8895"/>
          <a:stretch>
            <a:fillRect/>
          </a:stretch>
        </p:blipFill>
        <p:spPr bwMode="auto">
          <a:xfrm rot="5400000">
            <a:off x="8443364" y="2356015"/>
            <a:ext cx="4051741" cy="29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t="7414"/>
          <a:stretch>
            <a:fillRect/>
          </a:stretch>
        </p:blipFill>
        <p:spPr bwMode="auto">
          <a:xfrm>
            <a:off x="4114799" y="2380595"/>
            <a:ext cx="4855779" cy="353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80592"/>
            <a:ext cx="4209393" cy="35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907" y="4259785"/>
            <a:ext cx="10972800" cy="1143000"/>
          </a:xfrm>
        </p:spPr>
        <p:txBody>
          <a:bodyPr>
            <a:noAutofit/>
          </a:bodyPr>
          <a:lstStyle/>
          <a:p>
            <a:pPr algn="r"/>
            <a:r>
              <a:rPr lang="pl-PL" sz="6600" b="1" dirty="0" smtClean="0">
                <a:solidFill>
                  <a:srgbClr val="000099"/>
                </a:solidFill>
                <a:latin typeface="Arial Black" pitchFamily="34" charset="0"/>
              </a:rPr>
              <a:t>GRA TERENOWA – KODY QR</a:t>
            </a:r>
            <a:endParaRPr lang="pl-PL" sz="66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4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29" y="311782"/>
            <a:ext cx="1187434" cy="117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76552" y="-362607"/>
            <a:ext cx="11556124" cy="206528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„Cyberprzemoc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3034" y="1457943"/>
            <a:ext cx="9948042" cy="485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421012" y="1758693"/>
            <a:ext cx="4829436" cy="399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3102" y="1233931"/>
            <a:ext cx="9741850" cy="501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t="21262"/>
          <a:stretch>
            <a:fillRect/>
          </a:stretch>
        </p:blipFill>
        <p:spPr bwMode="auto">
          <a:xfrm rot="5400000">
            <a:off x="1142884" y="1552788"/>
            <a:ext cx="5166380" cy="42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6877" y="1135117"/>
            <a:ext cx="9869606" cy="507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04088" y="1277007"/>
            <a:ext cx="9582648" cy="485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1295093" y="1546637"/>
            <a:ext cx="4981906" cy="42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23856" y="1040524"/>
            <a:ext cx="10084517" cy="526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92317" y="1166647"/>
            <a:ext cx="10137228" cy="516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7376672" y="1937572"/>
            <a:ext cx="5139562" cy="356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76552" y="977462"/>
            <a:ext cx="10294882" cy="545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" presetID="1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0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" presetID="1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7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8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10" y="299544"/>
            <a:ext cx="1450427" cy="13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781504" y="0"/>
            <a:ext cx="11556124" cy="206528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„Cyberprzemoc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0" name="Schemat blokowy: wiele dokumentów 9"/>
          <p:cNvSpPr/>
          <p:nvPr/>
        </p:nvSpPr>
        <p:spPr>
          <a:xfrm>
            <a:off x="6305266" y="2197290"/>
            <a:ext cx="5172501" cy="4012441"/>
          </a:xfrm>
          <a:prstGeom prst="flowChartMultidocument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5400" b="1" dirty="0" smtClean="0">
                <a:solidFill>
                  <a:srgbClr val="002060"/>
                </a:solidFill>
                <a:latin typeface="Arial Black" pitchFamily="34" charset="0"/>
              </a:rPr>
              <a:t>RODZICE</a:t>
            </a:r>
            <a:endParaRPr lang="pl-PL" sz="5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10" y="299544"/>
            <a:ext cx="1450427" cy="13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781504" y="0"/>
            <a:ext cx="11556124" cy="206528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„Cyberprzemoc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7" name="Symbol zastępczy zawartości 1"/>
          <p:cNvSpPr txBox="1">
            <a:spLocks/>
          </p:cNvSpPr>
          <p:nvPr/>
        </p:nvSpPr>
        <p:spPr>
          <a:xfrm>
            <a:off x="746077" y="3074161"/>
            <a:ext cx="10972800" cy="2958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SPOTKANIE Z PANIĄ HANNĄ ZIENKIEWICZ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– KONKULTANTEM SUWALSKIEGO OŚRODKA DOSKONALENIA NAUCZYCIELI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12629"/>
          <a:stretch>
            <a:fillRect/>
          </a:stretch>
        </p:blipFill>
        <p:spPr bwMode="auto">
          <a:xfrm>
            <a:off x="1760561" y="1337481"/>
            <a:ext cx="10112991" cy="552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/>
          <p:cNvSpPr txBox="1">
            <a:spLocks/>
          </p:cNvSpPr>
          <p:nvPr/>
        </p:nvSpPr>
        <p:spPr>
          <a:xfrm>
            <a:off x="800669" y="3657600"/>
            <a:ext cx="10972800" cy="1854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ULOTKA INFORMACYJNA</a:t>
            </a:r>
            <a:endParaRPr kumimoji="0" lang="pl-PL" sz="6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10" y="299544"/>
            <a:ext cx="1450427" cy="13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781503" y="0"/>
            <a:ext cx="10624311" cy="186033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„Cyberprzemoc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1447" t="22198" r="22452" b="13362"/>
          <a:stretch>
            <a:fillRect/>
          </a:stretch>
        </p:blipFill>
        <p:spPr bwMode="auto">
          <a:xfrm>
            <a:off x="3216166" y="1466193"/>
            <a:ext cx="8544911" cy="499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10" y="299544"/>
            <a:ext cx="1450427" cy="13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781504" y="0"/>
            <a:ext cx="11556124" cy="206528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„Cyberprzemoc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8" name="Schemat blokowy: wiele dokumentów 7"/>
          <p:cNvSpPr/>
          <p:nvPr/>
        </p:nvSpPr>
        <p:spPr>
          <a:xfrm>
            <a:off x="5227094" y="1815150"/>
            <a:ext cx="6441744" cy="4544707"/>
          </a:xfrm>
          <a:prstGeom prst="flowChartMultidocument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800" b="1" dirty="0" smtClean="0">
                <a:solidFill>
                  <a:srgbClr val="002060"/>
                </a:solidFill>
                <a:latin typeface="Arial Black" pitchFamily="34" charset="0"/>
              </a:rPr>
              <a:t>NAUCZYCIELE</a:t>
            </a:r>
            <a:endParaRPr lang="pl-PL" sz="4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56961" y="3152633"/>
            <a:ext cx="11389294" cy="2770494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UDZIAŁ SZKOŁY                                     W OGÓLNOPOLSKIM PROGRAMIE SAFER INTERNET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84" y="313192"/>
            <a:ext cx="1450427" cy="13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444859" y="0"/>
            <a:ext cx="10747141" cy="206528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„Cyberprzemoc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4589"/>
          <a:stretch>
            <a:fillRect/>
          </a:stretch>
        </p:blipFill>
        <p:spPr bwMode="auto">
          <a:xfrm>
            <a:off x="1760560" y="1509238"/>
            <a:ext cx="9949219" cy="5000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l="7396" t="1741" r="3854"/>
          <a:stretch>
            <a:fillRect/>
          </a:stretch>
        </p:blipFill>
        <p:spPr bwMode="auto">
          <a:xfrm>
            <a:off x="1833349" y="1419367"/>
            <a:ext cx="9862782" cy="5145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842551" y="1652257"/>
            <a:ext cx="5367577" cy="461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 l="3838" t="4186"/>
          <a:stretch>
            <a:fillRect/>
          </a:stretch>
        </p:blipFill>
        <p:spPr bwMode="auto">
          <a:xfrm rot="5400000">
            <a:off x="6680779" y="1562873"/>
            <a:ext cx="5295334" cy="484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/>
          <a:srcRect l="15014" t="6585" r="9594" b="1847"/>
          <a:stretch>
            <a:fillRect/>
          </a:stretch>
        </p:blipFill>
        <p:spPr bwMode="auto">
          <a:xfrm>
            <a:off x="0" y="5343098"/>
            <a:ext cx="1663058" cy="151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36896" y="1734207"/>
            <a:ext cx="10972800" cy="471389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sz="4400" b="1" dirty="0" smtClean="0">
                <a:solidFill>
                  <a:srgbClr val="000099"/>
                </a:solidFill>
                <a:latin typeface="Arial Black" pitchFamily="34" charset="0"/>
              </a:rPr>
              <a:t>SZKOLENIA NAUCZYCIELI:</a:t>
            </a:r>
          </a:p>
          <a:p>
            <a:pPr marL="742950" indent="-742950">
              <a:buAutoNum type="arabicPeriod"/>
            </a:pPr>
            <a:r>
              <a:rPr lang="pl-PL" sz="3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„Współczesne zagrożenia cyberprzestrzeni – </a:t>
            </a:r>
            <a:r>
              <a:rPr lang="pl-PL" sz="3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hejt</a:t>
            </a:r>
            <a:r>
              <a:rPr lang="pl-PL" sz="3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uzależnienia, radykalizacja postaw”</a:t>
            </a:r>
          </a:p>
          <a:p>
            <a:pPr marL="742950" indent="-742950">
              <a:buAutoNum type="arabicPeriod"/>
            </a:pPr>
            <a:r>
              <a:rPr lang="pl-PL" sz="3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„Zagrożenia związane z </a:t>
            </a:r>
            <a:r>
              <a:rPr lang="pl-PL" sz="3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cyberprzemocą</a:t>
            </a:r>
            <a:r>
              <a:rPr lang="pl-PL" sz="3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3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cyberprzemoc</a:t>
            </a:r>
            <a:r>
              <a:rPr lang="pl-PL" sz="3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uzależnienia </a:t>
            </a:r>
            <a:r>
              <a:rPr lang="pl-PL" sz="3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behiawioralne</a:t>
            </a:r>
            <a:r>
              <a:rPr lang="pl-PL" sz="3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zachowania </a:t>
            </a:r>
            <a:r>
              <a:rPr lang="pl-PL" sz="3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suicydalne</a:t>
            </a:r>
            <a:r>
              <a:rPr lang="pl-PL" sz="3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pl-PL" sz="3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4859" y="0"/>
            <a:ext cx="10747141" cy="206528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„Cyberprzemoc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5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84" y="313192"/>
            <a:ext cx="1450427" cy="13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3289110"/>
            <a:ext cx="10972800" cy="283705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l-PL" sz="6000" b="1" dirty="0" smtClean="0">
                <a:solidFill>
                  <a:srgbClr val="000099"/>
                </a:solidFill>
                <a:latin typeface="Arial Black" pitchFamily="34" charset="0"/>
              </a:rPr>
              <a:t>ZAKŁADKA INTERNETOWA SZKOŁY</a:t>
            </a:r>
            <a:endParaRPr lang="pl-PL" sz="60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4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84" y="313192"/>
            <a:ext cx="1450427" cy="133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444859" y="0"/>
            <a:ext cx="10747141" cy="206528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„Cyberprzemoc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918" r="6418" b="45373"/>
          <a:stretch>
            <a:fillRect/>
          </a:stretch>
        </p:blipFill>
        <p:spPr bwMode="auto">
          <a:xfrm>
            <a:off x="450377" y="1705969"/>
            <a:ext cx="11450472" cy="496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419" y="1733267"/>
            <a:ext cx="9062115" cy="512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C:\Users\usidorowicz.cdniku\Desktop\stop-160734_128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3423" y="329900"/>
            <a:ext cx="1382515" cy="136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1569" y="0"/>
            <a:ext cx="10670431" cy="1623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pl-PL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l-PL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 Black" pitchFamily="18" charset="0"/>
                <a:ea typeface="+mj-ea"/>
                <a:cs typeface="+mj-cs"/>
              </a:rPr>
              <a:t>„Cyberprzemoc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86" y="232247"/>
            <a:ext cx="1385953" cy="136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444859" y="0"/>
            <a:ext cx="10747141" cy="1797269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„Cyberprzemoc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67559" y="1166648"/>
          <a:ext cx="11256579" cy="520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87" y="232247"/>
            <a:ext cx="1236148" cy="121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324303" y="315310"/>
            <a:ext cx="108676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 dał Ci udział w projekcje „Cyberprzemoc - miej się na baczności?" </a:t>
            </a:r>
          </a:p>
          <a:p>
            <a:pPr lvl="0" algn="ctr"/>
            <a:r>
              <a:rPr lang="pl-P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 dał Pani/Panu udział w szkoleniu na temat </a:t>
            </a:r>
            <a:r>
              <a:rPr lang="pl-PL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cyberprzemocy</a:t>
            </a:r>
            <a:r>
              <a:rPr lang="pl-P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  <a:endParaRPr lang="pl-PL" sz="2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pl-PL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Wykres 4"/>
          <p:cNvGraphicFramePr/>
          <p:nvPr/>
        </p:nvGraphicFramePr>
        <p:xfrm>
          <a:off x="567559" y="1907629"/>
          <a:ext cx="11020096" cy="471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53" y="342605"/>
            <a:ext cx="1252144" cy="123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497724" y="504497"/>
            <a:ext cx="10489324" cy="171844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Czy wiesz/wiedzą Państwo w jaki sposób zachowywać się lub reagować by zmniejszyć ryzyko </a:t>
            </a:r>
            <a:r>
              <a:rPr lang="pl-PL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cyberprzemocy</a:t>
            </a:r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Czy wiedzą Państwo w jaki sposób pomóc uczniowi, który zetknął się ze zjawiskiem </a:t>
            </a:r>
            <a:r>
              <a:rPr lang="pl-PL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cyberprzemocy</a:t>
            </a:r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  <a:endParaRPr lang="pl-PL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914400">
              <a:spcBef>
                <a:spcPct val="0"/>
              </a:spcBef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457200" y="2057399"/>
          <a:ext cx="11493061" cy="450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86" y="232247"/>
            <a:ext cx="1385953" cy="136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444859" y="425670"/>
            <a:ext cx="10747141" cy="17657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Czy znasz organizacje lub serwisy internetowe, które udzielają pomocy w sytuacjach zetknięcia się z </a:t>
            </a:r>
            <a:r>
              <a:rPr lang="pl-PL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cyberprzemocą</a:t>
            </a:r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Czy wie Pani/Pan gdzie szukać pomocy, gdyby Państwa syn/córka doświadczyła </a:t>
            </a:r>
            <a:r>
              <a:rPr lang="pl-PL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cyberprzemocy</a:t>
            </a:r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  <a:endParaRPr lang="pl-PL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914400">
              <a:spcBef>
                <a:spcPct val="0"/>
              </a:spcBef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346841" y="2057399"/>
          <a:ext cx="11571890" cy="456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3848" y="274638"/>
            <a:ext cx="9958551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Czy wiesz/wiedzą Państwo jak bezpiecznie korzystać                 z mediów społecznościowych? </a:t>
            </a:r>
            <a:endParaRPr lang="pl-PL" sz="2800" dirty="0"/>
          </a:p>
        </p:txBody>
      </p:sp>
      <p:pic>
        <p:nvPicPr>
          <p:cNvPr id="5" name="Obraz 4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86" y="232247"/>
            <a:ext cx="1385953" cy="136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Wykres 5"/>
          <p:cNvGraphicFramePr/>
          <p:nvPr/>
        </p:nvGraphicFramePr>
        <p:xfrm>
          <a:off x="362607" y="1576552"/>
          <a:ext cx="11414234" cy="4871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86" y="232247"/>
            <a:ext cx="1385953" cy="136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444859" y="425670"/>
            <a:ext cx="10747141" cy="17657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Czy znasz organizacje lub serwisy internetowe, które udzielają pomocy w sytuacjach zetknięcia się z </a:t>
            </a:r>
            <a:r>
              <a:rPr lang="pl-PL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cyberprzemocą</a:t>
            </a:r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Czy wie Pani/Pan gdzie szukać pomocy, gdyby Państwa syn/córka doświadczyła </a:t>
            </a:r>
            <a:r>
              <a:rPr lang="pl-PL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cyberprzemocy</a:t>
            </a:r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  <a:endParaRPr lang="pl-PL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914400">
              <a:spcBef>
                <a:spcPct val="0"/>
              </a:spcBef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346841" y="2057399"/>
          <a:ext cx="11571890" cy="456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2617075"/>
            <a:ext cx="10972800" cy="3894083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zwiększyła się świadomość uczniów i ich rodziców dotycząca zjawiska </a:t>
            </a:r>
            <a:r>
              <a:rPr lang="pl-P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cyberprzemocy</a:t>
            </a: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skutków nadużywania nowoczesnych środków komunikacji elektronicznej,</a:t>
            </a:r>
          </a:p>
          <a:p>
            <a:pPr algn="just"/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uczniowie, rodzice i nauczyciele potwierdzili, iż po udziale w projekcie wiedzą jak reagować  i w jaki sposób pomóc młodemu człowiekowi, który zetknął się z </a:t>
            </a:r>
            <a:r>
              <a:rPr lang="pl-P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cyberprzemocą</a:t>
            </a: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86" y="232247"/>
            <a:ext cx="1385953" cy="136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0" y="1337361"/>
            <a:ext cx="11256187" cy="969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WNIOSKI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 noGrp="1"/>
          </p:cNvSpPr>
          <p:nvPr>
            <p:ph type="title"/>
          </p:nvPr>
        </p:nvSpPr>
        <p:spPr>
          <a:xfrm>
            <a:off x="1718440" y="274638"/>
            <a:ext cx="1047356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doni MT Black" pitchFamily="18" charset="0"/>
                <a:ea typeface="+mj-ea"/>
                <a:cs typeface="+mj-cs"/>
              </a:rPr>
              <a:t>„Cyberprzemoc – miej się na baczności”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doni MT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4672" y="210364"/>
            <a:ext cx="10018713" cy="13006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„Cyberprzemoc – miej się na baczności”</a:t>
            </a:r>
            <a:br>
              <a:rPr lang="pl-PL" sz="28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ZADANIA ZREALIZOWANE W RAMACH PROJEKTU:</a:t>
            </a:r>
            <a:endParaRPr lang="pl-PL" sz="2800" b="1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204952" y="1610436"/>
          <a:ext cx="11713781" cy="524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187" y="189187"/>
            <a:ext cx="1439822" cy="141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kwiat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666593" y="4713890"/>
            <a:ext cx="6796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7200" dirty="0" smtClean="0">
                <a:solidFill>
                  <a:srgbClr val="000099"/>
                </a:solidFill>
                <a:latin typeface="Arial Black" pitchFamily="34" charset="0"/>
              </a:rPr>
              <a:t>Dziękujemy </a:t>
            </a:r>
            <a:endParaRPr lang="pl-PL" sz="72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6199" y="1037229"/>
            <a:ext cx="10018713" cy="70968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pl-PL" sz="3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pl-PL" sz="3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pl-PL" sz="3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pl-PL" sz="3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„</a:t>
            </a:r>
            <a:r>
              <a:rPr lang="pl-PL" sz="3600" b="1" dirty="0" err="1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Cyberprzemoc</a:t>
            </a:r>
            <a:r>
              <a:rPr lang="pl-PL" sz="36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– miej się na baczności” </a:t>
            </a:r>
            <a:r>
              <a:rPr lang="pl-PL" sz="4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pl-PL" sz="4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pl-PL" sz="3100" b="1" dirty="0" smtClean="0">
                <a:solidFill>
                  <a:srgbClr val="002060"/>
                </a:solidFill>
                <a:latin typeface="Arial Black" pitchFamily="34" charset="0"/>
              </a:rPr>
              <a:t>ANKIETA DIAGNOZUJĄCA - </a:t>
            </a:r>
            <a:r>
              <a:rPr lang="pl-PL" sz="3100" dirty="0" smtClean="0">
                <a:solidFill>
                  <a:srgbClr val="002060"/>
                </a:solidFill>
                <a:latin typeface="Arial Black" pitchFamily="34" charset="0"/>
              </a:rPr>
              <a:t>STATYSTYKA</a:t>
            </a:r>
            <a:r>
              <a:rPr lang="pl-PL" sz="31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pl-PL" sz="31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pl-PL" sz="3100" b="1" dirty="0" smtClean="0">
                <a:solidFill>
                  <a:srgbClr val="0070C0"/>
                </a:solidFill>
              </a:rPr>
              <a:t/>
            </a:r>
            <a:br>
              <a:rPr lang="pl-PL" sz="3100" b="1" dirty="0" smtClean="0">
                <a:solidFill>
                  <a:srgbClr val="0070C0"/>
                </a:solidFill>
              </a:rPr>
            </a:br>
            <a:r>
              <a:rPr lang="pl-PL" sz="4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pl-PL" sz="4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endParaRPr lang="pl-PL" b="1" dirty="0">
              <a:solidFill>
                <a:srgbClr val="000099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92481" y="2067834"/>
          <a:ext cx="11556124" cy="459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186" y="232246"/>
            <a:ext cx="1522431" cy="15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4670" y="220718"/>
            <a:ext cx="10018713" cy="867102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Czy zetknąłeś/łaś się/ zetknęli się Państwo z określeniem "</a:t>
            </a:r>
            <a:r>
              <a:rPr lang="pl-PL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cyberprzemoc</a:t>
            </a:r>
            <a:r>
              <a:rPr lang="pl-P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?"</a:t>
            </a:r>
            <a:endParaRPr lang="pl-PL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Wykres 4"/>
          <p:cNvGraphicFramePr/>
          <p:nvPr/>
        </p:nvGraphicFramePr>
        <p:xfrm>
          <a:off x="573207" y="1501254"/>
          <a:ext cx="10919856" cy="516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951" y="0"/>
            <a:ext cx="1340069" cy="132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-693682" y="1360541"/>
            <a:ext cx="32476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CYBERPRZEMOCY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1251" y="271073"/>
            <a:ext cx="10582427" cy="851338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 najczęściej robisz w Internecie?</a:t>
            </a:r>
            <a:br>
              <a:rPr lang="pl-P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 Państwa syn/córka najczęściej robi w Internecie? </a:t>
            </a:r>
            <a:endParaRPr lang="pl-PL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21" y="163773"/>
            <a:ext cx="1296537" cy="124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-666387" y="1456075"/>
            <a:ext cx="32476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CYBERPRZEMOCY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Wykres 7"/>
          <p:cNvGraphicFramePr/>
          <p:nvPr/>
        </p:nvGraphicFramePr>
        <p:xfrm>
          <a:off x="177422" y="1897039"/>
          <a:ext cx="11614244" cy="476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6663" y="300252"/>
            <a:ext cx="10745337" cy="1087114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Czy kiedykolwiek doświadczyłeś/łaś/ Czy Państwa syn/córka doświadczył/</a:t>
            </a:r>
            <a:r>
              <a:rPr lang="pl-PL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ła</a:t>
            </a: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niżej/wymienionych sytuacji?</a:t>
            </a:r>
            <a:b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Czy zgłosili się do Państwa uczniowie, którzy doświadczyli niżej wymienionych sytuacji? </a:t>
            </a:r>
            <a:endParaRPr lang="pl-PL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305" y="268014"/>
            <a:ext cx="1296536" cy="120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-729449" y="1431838"/>
            <a:ext cx="32476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CYBERPRZEMOCY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Wykres 8"/>
          <p:cNvGraphicFramePr/>
          <p:nvPr/>
        </p:nvGraphicFramePr>
        <p:xfrm>
          <a:off x="0" y="1314450"/>
          <a:ext cx="12192000" cy="554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6071" y="191069"/>
            <a:ext cx="10018713" cy="135583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Czy kiedykolwiek rozmawiałeś/łaś/ Czy Państwa syn/córka kiedykolwiek rozmawiał/</a:t>
            </a:r>
            <a:r>
              <a:rPr lang="pl-PL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ła</a:t>
            </a:r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 przemocy w sieci lub o tym, że jej doświadczyło? </a:t>
            </a:r>
            <a:endParaRPr lang="pl-PL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Wykres 3"/>
          <p:cNvGraphicFramePr/>
          <p:nvPr/>
        </p:nvGraphicFramePr>
        <p:xfrm>
          <a:off x="600502" y="1787856"/>
          <a:ext cx="11050216" cy="483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071" y="163774"/>
            <a:ext cx="1238887" cy="122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-639092" y="1401484"/>
            <a:ext cx="32476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CYBERPRZEMOCY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6071" y="191069"/>
            <a:ext cx="10018713" cy="135583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Czy kiedykolwiek rozmawiałeś/łaś/ Czy Państwa syn/córka kiedykolwiek rozmawiał/</a:t>
            </a:r>
            <a:r>
              <a:rPr lang="pl-PL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ła</a:t>
            </a:r>
            <a:r>
              <a:rPr lang="pl-PL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 przemocy w sieci lub o tym, że jej doświadczyło? </a:t>
            </a:r>
            <a:endParaRPr lang="pl-PL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Wykres 3"/>
          <p:cNvGraphicFramePr/>
          <p:nvPr/>
        </p:nvGraphicFramePr>
        <p:xfrm>
          <a:off x="600502" y="1787856"/>
          <a:ext cx="11050216" cy="483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6" descr="C:\Users\usidorowicz.cdniku\Desktop\stop-160734_12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071" y="163774"/>
            <a:ext cx="1238887" cy="122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-639092" y="1401484"/>
            <a:ext cx="32476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CYBERPRZEMOCY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3477</TotalTime>
  <Words>788</Words>
  <Application>Microsoft Office PowerPoint</Application>
  <PresentationFormat>Panoramiczny</PresentationFormat>
  <Paragraphs>131</Paragraphs>
  <Slides>38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8" baseType="lpstr">
      <vt:lpstr>Aharoni</vt:lpstr>
      <vt:lpstr>Arial</vt:lpstr>
      <vt:lpstr>Arial Black</vt:lpstr>
      <vt:lpstr>Arial Rounded MT Bold</vt:lpstr>
      <vt:lpstr>Bodoni MT Black</vt:lpstr>
      <vt:lpstr>Calibri</vt:lpstr>
      <vt:lpstr>Cambria</vt:lpstr>
      <vt:lpstr>Vrinda</vt:lpstr>
      <vt:lpstr>Wingdings</vt:lpstr>
      <vt:lpstr>Motyw pakietu Office</vt:lpstr>
      <vt:lpstr>     Priorytet MEN na rok szkolny 2017/2018</vt:lpstr>
      <vt:lpstr> „Cyberprzemoc – miej się na baczności”</vt:lpstr>
      <vt:lpstr>Prezentacja programu PowerPoint</vt:lpstr>
      <vt:lpstr>  „Cyberprzemoc – miej się na baczności”  ANKIETA DIAGNOZUJĄCA - STATYSTYKA   </vt:lpstr>
      <vt:lpstr>Czy zetknąłeś/łaś się/ zetknęli się Państwo z określeniem "cyberprzemoc?"</vt:lpstr>
      <vt:lpstr>Co najczęściej robisz w Internecie? Co Państwa syn/córka najczęściej robi w Internecie? </vt:lpstr>
      <vt:lpstr>Czy kiedykolwiek doświadczyłeś/łaś/ Czy Państwa syn/córka doświadczył/ła niżej/wymienionych sytuacji? Czy zgłosili się do Państwa uczniowie, którzy doświadczyli niżej wymienionych sytuacji? </vt:lpstr>
      <vt:lpstr>Czy kiedykolwiek rozmawiałeś/łaś/ Czy Państwa syn/córka kiedykolwiek rozmawiał/ła o przemocy w sieci lub o tym, że jej doświadczyło? </vt:lpstr>
      <vt:lpstr>Czy kiedykolwiek rozmawiałeś/łaś/ Czy Państwa syn/córka kiedykolwiek rozmawiał/ła o przemocy w sieci lub o tym, że jej doświadczyło? </vt:lpstr>
      <vt:lpstr> Jeśli "TAK", to jaka była Twoja reakcja? </vt:lpstr>
      <vt:lpstr>Czy znasz/znają Państwo organizację lub serwisy internetowe, które udzielają pomocy w sytuacjach zetknięcia się z cyberprzemocą? </vt:lpstr>
      <vt:lpstr>Czy znasz/znają Państwo zasady bezpiecznego korzystania z mediów społecznościowych? </vt:lpstr>
      <vt:lpstr>WNIOSKI </vt:lpstr>
      <vt:lpstr>Prezentacja programu PowerPoint</vt:lpstr>
      <vt:lpstr>Prezentacja programu PowerPoint</vt:lpstr>
      <vt:lpstr>SPOTKANIE Z PANIĄ MAŁGORZATĄ LIPSKĄ –SPECJALISTĄ Z WYDZIAŁU PREWENCJI  KOMENDY MIEJSKIEJ POLICJI                                W SUWAŁKACH</vt:lpstr>
      <vt:lpstr>Prezentacja programu PowerPoint</vt:lpstr>
      <vt:lpstr>Prezentacja programu PowerPoint</vt:lpstr>
      <vt:lpstr>Prezentacja programu PowerPoint</vt:lpstr>
      <vt:lpstr>KONKURS INTERAKTYWNY                       - KAHOOT</vt:lpstr>
      <vt:lpstr> „Cyberprzemoc – miej się na baczności”</vt:lpstr>
      <vt:lpstr>GRA TERENOWA – KODY QR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Czy wiesz/wiedzą Państwo jak bezpiecznie korzystać                 z mediów społecznościowych? </vt:lpstr>
      <vt:lpstr>Prezentacja programu PowerPoint</vt:lpstr>
      <vt:lpstr> „Cyberprzemoc – miej się na baczności”</vt:lpstr>
      <vt:lpstr>„Cyberprzemoc – miej się na baczności” ZADANIA ZREALIZOWANE W RAMACH PROJEKTU: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Kasia-Nela-Kasia</dc:creator>
  <cp:lastModifiedBy>User</cp:lastModifiedBy>
  <cp:revision>160</cp:revision>
  <dcterms:created xsi:type="dcterms:W3CDTF">2014-09-12T02:11:33Z</dcterms:created>
  <dcterms:modified xsi:type="dcterms:W3CDTF">2018-06-18T07:14:54Z</dcterms:modified>
</cp:coreProperties>
</file>