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D25529-C0E4-4AA4-AA72-82A0E08F7F85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4AA50C-8489-4FA1-AD94-435810642C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35" y="2511394"/>
            <a:ext cx="6523912" cy="434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384" y="-2331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 smtClean="0">
                <a:latin typeface="Algerian" panose="04020705040A02060702" pitchFamily="82" charset="0"/>
              </a:rPr>
              <a:t>Leopold Tyrmand</a:t>
            </a:r>
            <a:endParaRPr lang="pl-PL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661913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4221088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Leopold Tyrmand, pseud. Jan Andrzej Stanisław </a:t>
            </a:r>
            <a:r>
              <a:rPr lang="pl-PL" dirty="0" smtClean="0"/>
              <a:t>Kowalski - Pisarz</a:t>
            </a:r>
            <a:r>
              <a:rPr lang="pl-PL" dirty="0"/>
              <a:t>, publicysta, znawca jazzu. Urodził się 16 maja 1920 roku w Warszawie, zmarł 19 marca 1985 w Fort </a:t>
            </a:r>
            <a:r>
              <a:rPr lang="pl-PL" dirty="0" err="1"/>
              <a:t>Myers</a:t>
            </a:r>
            <a:r>
              <a:rPr lang="pl-PL" dirty="0"/>
              <a:t> na Florydzie. Postać owiana legendą, ikona polskiego świata artystycznego lat pięćdziesiątych XX wieku, łączony jest ze zjawiskiem "bikiniarzy", chociaż sam się za bikiniarza nie uważał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sz="1600" dirty="0" smtClean="0"/>
              <a:t>(Bikiniarz-</a:t>
            </a:r>
            <a:r>
              <a:rPr lang="pl-PL" sz="1600" dirty="0"/>
              <a:t>Słowo to określa polski odpowiednik amerykańskiego </a:t>
            </a:r>
            <a:r>
              <a:rPr lang="pl-PL" sz="1600" i="1" dirty="0" smtClean="0"/>
              <a:t>bitnika</a:t>
            </a:r>
            <a:r>
              <a:rPr lang="pl-PL" sz="1600" dirty="0" smtClean="0"/>
              <a:t>, </a:t>
            </a:r>
            <a:r>
              <a:rPr lang="pl-PL" sz="1600" dirty="0"/>
              <a:t>charakteryzujący człowieka niestosującego się do narzucanych norm, buntującego się wobec </a:t>
            </a:r>
            <a:r>
              <a:rPr lang="pl-PL" sz="1600" dirty="0" smtClean="0"/>
              <a:t>rzeczywistości. ) 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1247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1938 roku Leopold Tyrmand wyjechał do Paryża, gdzie przez rok studiował na wydziale architektury </a:t>
            </a:r>
            <a:r>
              <a:rPr lang="pl-PL" dirty="0" err="1"/>
              <a:t>Academie</a:t>
            </a:r>
            <a:r>
              <a:rPr lang="pl-PL" dirty="0"/>
              <a:t> des </a:t>
            </a:r>
            <a:r>
              <a:rPr lang="pl-PL" dirty="0" err="1"/>
              <a:t>Beaux-Arts</a:t>
            </a:r>
            <a:r>
              <a:rPr lang="pl-PL" dirty="0"/>
              <a:t>.</a:t>
            </a:r>
          </a:p>
          <a:p>
            <a:r>
              <a:rPr lang="pl-PL" dirty="0"/>
              <a:t>Wybuch II wojny światowej zastał go w Warszawie, skąd przedostał się do Wilna. Rodzice Tyrmanda trafili na </a:t>
            </a:r>
            <a:r>
              <a:rPr lang="pl-PL" u="sng" dirty="0" smtClean="0"/>
              <a:t>Majdanek</a:t>
            </a:r>
            <a:r>
              <a:rPr lang="pl-PL" dirty="0" smtClean="0"/>
              <a:t>, </a:t>
            </a:r>
            <a:r>
              <a:rPr lang="pl-PL" dirty="0"/>
              <a:t>ojciec zginął, matka przeżyła wojnę, potem wyemigrowała do Izraela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3351"/>
            <a:ext cx="4000561" cy="400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2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 w czerwcu 1940 roku Wilno zajęły wojska radzieckie, Tyrmand podjął pracę w wydawanym po polsku dzienniku "Prawda Komsomolska", do czego długo się nie przyznawał. Dopiero w 1967 roku wyznał publicznie, że pracował dla komunistycznej gazety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/>
              <a:t>W III Rzeszy pracował m.in. jako tłumacz, kelner, robotnik kolejowy i marynarz. Pod koniec wojny udało mu się przedostać do Szwecji, gdzie pracował m.in. dla Międzynarodowego Czerwonego Krzyża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/>
              <a:t>W kwietniu 1946 r. Tyrmand powrócił do Warszawy, gdzie rozpoczął pracę jako dziennikarz - pisywał w "Przekroju", "Tygodniku Powszechnym", "Ruchu Muzycznym</a:t>
            </a:r>
            <a:r>
              <a:rPr lang="pl-PL" dirty="0" smtClean="0"/>
              <a:t>".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/>
              <a:t>W 1950 r. usunięto go z redakcji "Przekroju" za relację z turnieju bokserskiego, w której skrytykował stronniczość radzieckich sędziów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Trzy lata później zamknięto "Tygodnik Powszechny", a Tyrmand został obłożony zakazem publikacji.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75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51" y="0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Frustrację związaną z przymusową bezczynnością pisarz przelał na łamy "Dziennika 1954". Rok później ukazała się powieść "Zły", która okazała się nie tylko największym sukcesem literackim Tyrmanda, lecz również największym sukcesem wydawniczym lat 50. w Polsce. Ukazanie się "Złego" postrzegane było też jako zapowiedź odchodzenia od socrealizmu, znak nadchodzącej odwilży październikowej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Pisarz skorzystał z nieco większej swobody wypowiadania się. Stał się liderem powstającego ruchu jazzowego w Polsce, organizował festiwale i koncerty, wydał też monografię "U brzegów jazzu". Opublikował powieść "Wędrówki i myśli porucznika Stukułki" oraz zbiór opowiadań "Gorzki smak czekolady </a:t>
            </a:r>
            <a:r>
              <a:rPr lang="pl-PL" dirty="0" err="1"/>
              <a:t>Lucullus</a:t>
            </a:r>
            <a:r>
              <a:rPr lang="pl-PL" dirty="0"/>
              <a:t>".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3409748"/>
            <a:ext cx="4553358" cy="33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7" y="3789040"/>
            <a:ext cx="38220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476672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latach 1967-71 współpracował z renomowanym tygodnikiem "The New </a:t>
            </a:r>
            <a:r>
              <a:rPr lang="pl-PL" dirty="0" err="1"/>
              <a:t>Yorker</a:t>
            </a:r>
            <a:r>
              <a:rPr lang="pl-PL" dirty="0"/>
              <a:t>", wydał też zbiory esejów: "Dziennik amerykański" oraz "Zapiski dyletanta</a:t>
            </a:r>
            <a:r>
              <a:rPr lang="pl-PL" dirty="0" smtClean="0"/>
              <a:t>".</a:t>
            </a:r>
          </a:p>
          <a:p>
            <a:endParaRPr lang="pl-PL" dirty="0"/>
          </a:p>
          <a:p>
            <a:r>
              <a:rPr lang="pl-PL" dirty="0"/>
              <a:t>W epoce kontrkultury i młodzieżowego buntu, Tyrmand stał się zwolennikiem wartości konserwatywnych, publicystą piętnującym tendencje lewicowe. Mottem jego twórczości z tego okresu stało się zdanie: "Przybyłem do Ameryki, aby bronić jej przed nią samą</a:t>
            </a:r>
            <a:r>
              <a:rPr lang="pl-PL" dirty="0" smtClean="0"/>
              <a:t>".</a:t>
            </a:r>
          </a:p>
          <a:p>
            <a:endParaRPr lang="pl-PL" dirty="0"/>
          </a:p>
          <a:p>
            <a:r>
              <a:rPr lang="pl-PL" dirty="0"/>
              <a:t>Jednak w 1971 "The New </a:t>
            </a:r>
            <a:r>
              <a:rPr lang="pl-PL" dirty="0" err="1"/>
              <a:t>Yorker</a:t>
            </a:r>
            <a:r>
              <a:rPr lang="pl-PL" dirty="0"/>
              <a:t>", a następnie inne wydawnictwa odrzuciły </a:t>
            </a:r>
            <a:r>
              <a:rPr lang="pl-PL" dirty="0" err="1"/>
              <a:t>tyrmandowski</a:t>
            </a:r>
            <a:r>
              <a:rPr lang="pl-PL" dirty="0"/>
              <a:t> pamflet na komunizm, wydany po latach jako "Cywilizacja komunizmu</a:t>
            </a:r>
            <a:r>
              <a:rPr lang="pl-PL" dirty="0" smtClean="0"/>
              <a:t>".</a:t>
            </a:r>
          </a:p>
          <a:p>
            <a:endParaRPr lang="pl-PL" dirty="0"/>
          </a:p>
          <a:p>
            <a:r>
              <a:rPr lang="pl-PL" dirty="0"/>
              <a:t>Tyrmand uznał się za prześladowanego przez "kulturę liberalną" (pisarz uchodzi zresztą za twórcę tego pojęcia) i nawiązał współpracę ze środowiskami konserwatywnymi. Trafił do założonego przez Johna Howarda The </a:t>
            </a:r>
            <a:r>
              <a:rPr lang="pl-PL" dirty="0" err="1"/>
              <a:t>Rockford</a:t>
            </a:r>
            <a:r>
              <a:rPr lang="pl-PL" dirty="0"/>
              <a:t> </a:t>
            </a:r>
            <a:r>
              <a:rPr lang="pl-PL" dirty="0" err="1"/>
              <a:t>Institute</a:t>
            </a:r>
            <a:r>
              <a:rPr lang="pl-PL" dirty="0"/>
              <a:t>, w 1976 r. rozpoczęli wydawanie miesięcznika "</a:t>
            </a:r>
            <a:r>
              <a:rPr lang="pl-PL" dirty="0" err="1"/>
              <a:t>Chronicles</a:t>
            </a:r>
            <a:r>
              <a:rPr lang="pl-PL" dirty="0"/>
              <a:t> of </a:t>
            </a:r>
            <a:r>
              <a:rPr lang="pl-PL" dirty="0" err="1"/>
              <a:t>Culture</a:t>
            </a:r>
            <a:r>
              <a:rPr lang="pl-PL" dirty="0"/>
              <a:t>", który do dziś jest jednym z ważnych głosów amerykańskiego konserwatyzmu.</a:t>
            </a:r>
          </a:p>
        </p:txBody>
      </p:sp>
    </p:spTree>
    <p:extLst>
      <p:ext uri="{BB962C8B-B14F-4D97-AF65-F5344CB8AC3E}">
        <p14:creationId xmlns:p14="http://schemas.microsoft.com/office/powerpoint/2010/main" val="10090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31640" y="908720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Poglądy Tyrmanda w latach 70. ulegały zaostrzeniu. Krytykował </a:t>
            </a:r>
            <a:r>
              <a:rPr lang="pl-PL" dirty="0" smtClean="0"/>
              <a:t>popularne </a:t>
            </a:r>
            <a:r>
              <a:rPr lang="pl-PL" dirty="0"/>
              <a:t>amerykańskie media oraz Hollywood, wskazując na niszczenie etosu tradycyjnych wartości, a nawet „pogrom i holocaust kulturowy”. Oskarżany w Polsce o pornografię, w Stanach zarzucał deprawację magazynowi „Playboy”.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5926236" cy="33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76470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XXI wieku Leopold Tyrmand zyskał drugie, jeśli nie trzecie życie, wracając do obiegu w ponowoczesnej formie – niepełnej, za to oryginalnej i wybijającej się spośród innych. W warszawskim Muzeum PRL przy stanowisku „Opozycja” lecą cytaty z utworów Tyrmanda. Do łask powraca oranżada, saturatory i przebrani za milicjantów kelnerzy w pijalniach wódki. Kultura konsumpcyjna w rzeczywistości </a:t>
            </a:r>
            <a:r>
              <a:rPr lang="pl-PL" dirty="0" err="1"/>
              <a:t>postpeerelowskiej</a:t>
            </a:r>
            <a:r>
              <a:rPr lang="pl-PL" dirty="0"/>
              <a:t> i ponowoczesnej przekształca wszystko dookoła w produkty do konsumpcji. Nie ominęło to także „kolorowych skarpetek” Tyrmanda i barwnej „biografii” człowieka, który żył w „mitycznej” Warszawie i pisał o jej „mitycznych” mieszkańcach. Czasy komunizmu lat 50. malują się z dzisiejszej perspektywy w szarych barwach, przesłonięte są kurzem z placów budowy i łopoczącymi sztandarami, ponad którymi z krajobrazu wybija się barwny ptak. Ptak, który z upływem czasu odsłania coraz więcej kolorów.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99" y="4509119"/>
            <a:ext cx="4680520" cy="2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0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868144" y="57332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Agnieszka </a:t>
            </a:r>
            <a:r>
              <a:rPr lang="pl-PL" dirty="0" err="1" smtClean="0"/>
              <a:t>Gorlo</a:t>
            </a:r>
            <a:endParaRPr lang="pl-PL" dirty="0" smtClean="0"/>
          </a:p>
          <a:p>
            <a:r>
              <a:rPr lang="pl-PL" dirty="0" smtClean="0"/>
              <a:t>kl. IV TAU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8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721</Words>
  <Application>Microsoft Office PowerPoint</Application>
  <PresentationFormat>Pokaz na ekranie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Algerian</vt:lpstr>
      <vt:lpstr>Century Gothic</vt:lpstr>
      <vt:lpstr>Verdana</vt:lpstr>
      <vt:lpstr>Wingdings 2</vt:lpstr>
      <vt:lpstr>Energetyczny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2020-12-07T12:23:47Z</dcterms:created>
  <dcterms:modified xsi:type="dcterms:W3CDTF">2020-12-07T12:23:54Z</dcterms:modified>
</cp:coreProperties>
</file>