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2" r:id="rId1"/>
  </p:sldMasterIdLst>
  <p:sldIdLst>
    <p:sldId id="256" r:id="rId2"/>
    <p:sldId id="514" r:id="rId3"/>
    <p:sldId id="515" r:id="rId4"/>
    <p:sldId id="516" r:id="rId5"/>
    <p:sldId id="517" r:id="rId6"/>
    <p:sldId id="529" r:id="rId7"/>
    <p:sldId id="518" r:id="rId8"/>
    <p:sldId id="519" r:id="rId9"/>
    <p:sldId id="520" r:id="rId10"/>
    <p:sldId id="521" r:id="rId11"/>
    <p:sldId id="522" r:id="rId12"/>
    <p:sldId id="523" r:id="rId13"/>
    <p:sldId id="524" r:id="rId14"/>
    <p:sldId id="525" r:id="rId15"/>
    <p:sldId id="526" r:id="rId16"/>
    <p:sldId id="527" r:id="rId17"/>
    <p:sldId id="528" r:id="rId18"/>
  </p:sldIdLst>
  <p:sldSz cx="9144000" cy="6858000" type="screen4x3"/>
  <p:notesSz cx="6858000" cy="9144000"/>
  <p:photoAlbum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 bwMode="ltGray">
          <a:xfrm>
            <a:off x="2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DB1FC-6E97-42CB-8206-8CFFBD65273E}" type="datetimeFigureOut">
              <a:rPr lang="pl-PL" smtClean="0"/>
              <a:t>2021-04-19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BE13E-1237-4A3B-B4C8-5AA93196B42E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Prostokąt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DB1FC-6E97-42CB-8206-8CFFBD65273E}" type="datetimeFigureOut">
              <a:rPr lang="pl-PL" smtClean="0"/>
              <a:t>2021-04-19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BE13E-1237-4A3B-B4C8-5AA93196B42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Prostokąt 7"/>
          <p:cNvSpPr/>
          <p:nvPr/>
        </p:nvSpPr>
        <p:spPr bwMode="ltGray">
          <a:xfrm>
            <a:off x="6647689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81800" y="274641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304801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DB1FC-6E97-42CB-8206-8CFFBD65273E}" type="datetimeFigureOut">
              <a:rPr lang="pl-PL" smtClean="0"/>
              <a:t>2021-04-19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640598" y="6377460"/>
            <a:ext cx="3836404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BE13E-1237-4A3B-B4C8-5AA93196B42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DB1FC-6E97-42CB-8206-8CFFBD65273E}" type="datetimeFigureOut">
              <a:rPr lang="pl-PL" smtClean="0"/>
              <a:t>2021-04-19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BE13E-1237-4A3B-B4C8-5AA93196B42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DB1FC-6E97-42CB-8206-8CFFBD65273E}" type="datetimeFigureOut">
              <a:rPr lang="pl-PL" smtClean="0"/>
              <a:t>2021-04-19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BE13E-1237-4A3B-B4C8-5AA93196B42E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DB1FC-6E97-42CB-8206-8CFFBD65273E}" type="datetimeFigureOut">
              <a:rPr lang="pl-PL" smtClean="0"/>
              <a:t>2021-04-19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BE13E-1237-4A3B-B4C8-5AA93196B42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1" y="1698988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1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6" y="1698988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6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DB1FC-6E97-42CB-8206-8CFFBD65273E}" type="datetimeFigureOut">
              <a:rPr lang="pl-PL" smtClean="0"/>
              <a:t>2021-04-19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BE13E-1237-4A3B-B4C8-5AA93196B42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DB1FC-6E97-42CB-8206-8CFFBD65273E}" type="datetimeFigureOut">
              <a:rPr lang="pl-PL" smtClean="0"/>
              <a:t>2021-04-19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BE13E-1237-4A3B-B4C8-5AA93196B42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DB1FC-6E97-42CB-8206-8CFFBD65273E}" type="datetimeFigureOut">
              <a:rPr lang="pl-PL" smtClean="0"/>
              <a:t>2021-04-19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BE13E-1237-4A3B-B4C8-5AA93196B42E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7839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19378" y="1743134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67839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DB1FC-6E97-42CB-8206-8CFFBD65273E}" type="datetimeFigureOut">
              <a:rPr lang="pl-PL" smtClean="0"/>
              <a:t>2021-04-19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BE13E-1237-4A3B-B4C8-5AA93196B42E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Prostokąt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4593" y="155448"/>
            <a:ext cx="2525151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903806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F3CDB1FC-6E97-42CB-8206-8CFFBD65273E}" type="datetimeFigureOut">
              <a:rPr lang="pl-PL" smtClean="0"/>
              <a:t>2021-04-19</a:t>
            </a:fld>
            <a:endParaRPr lang="pl-PL"/>
          </a:p>
        </p:txBody>
      </p:sp>
      <p:sp>
        <p:nvSpPr>
          <p:cNvPr id="11" name="Prostokąt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82EBE13E-1237-4A3B-B4C8-5AA93196B42E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Prostokąt 6"/>
          <p:cNvSpPr/>
          <p:nvPr/>
        </p:nvSpPr>
        <p:spPr bwMode="ltGray">
          <a:xfrm>
            <a:off x="2" y="1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152401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775192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F3CDB1FC-6E97-42CB-8206-8CFFBD65273E}" type="datetimeFigureOut">
              <a:rPr lang="pl-PL" smtClean="0"/>
              <a:t>2021-04-19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2640598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82EBE13E-1237-4A3B-B4C8-5AA93196B42E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Katyń w Rocznicę Zbrodni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Zespół Szkół Technicznych w Suwałkach</a:t>
            </a:r>
            <a:endParaRPr lang="pl-PL" dirty="0"/>
          </a:p>
        </p:txBody>
      </p:sp>
    </p:spTree>
  </p:cSld>
  <p:clrMapOvr>
    <a:masterClrMapping/>
  </p:clrMapOvr>
  <p:transition advTm="6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22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6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22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6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22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6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23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6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łyty nagrobne w Katyniu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6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wagony śmierci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6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6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7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06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8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.Tablica w Katyniu Aleksandra Świtow.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6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4. Katyń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6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23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6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7.Katyń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6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611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-579701" y="0"/>
            <a:ext cx="10305786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6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21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6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_023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6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8.groby w Katyniu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6000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ł">
  <a:themeElements>
    <a:clrScheme name="Moduł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ł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ł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0</TotalTime>
  <Words>9</Words>
  <Application>Microsoft Office PowerPoint</Application>
  <PresentationFormat>Pokaz na ekranie (4:3)</PresentationFormat>
  <Paragraphs>2</Paragraphs>
  <Slides>17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3" baseType="lpstr">
      <vt:lpstr>Arial</vt:lpstr>
      <vt:lpstr>Corbel</vt:lpstr>
      <vt:lpstr>Wingdings</vt:lpstr>
      <vt:lpstr>Wingdings 2</vt:lpstr>
      <vt:lpstr>Wingdings 3</vt:lpstr>
      <vt:lpstr>Moduł</vt:lpstr>
      <vt:lpstr>Katyń w Rocznicę Zbrodni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2021-04-19T12:33:59Z</dcterms:created>
  <dcterms:modified xsi:type="dcterms:W3CDTF">2021-04-19T12:34:07Z</dcterms:modified>
</cp:coreProperties>
</file>